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5"/>
  </p:notesMasterIdLst>
  <p:sldIdLst>
    <p:sldId id="261" r:id="rId6"/>
    <p:sldId id="269" r:id="rId7"/>
    <p:sldId id="270" r:id="rId8"/>
    <p:sldId id="275" r:id="rId9"/>
    <p:sldId id="268" r:id="rId10"/>
    <p:sldId id="264" r:id="rId11"/>
    <p:sldId id="274" r:id="rId12"/>
    <p:sldId id="277" r:id="rId13"/>
    <p:sldId id="273" r:id="rId14"/>
  </p:sldIdLst>
  <p:sldSz cx="9144000" cy="5111750"/>
  <p:notesSz cx="14255750" cy="9774238"/>
  <p:custDataLst>
    <p:tags r:id="rId16"/>
  </p:custDataLst>
  <p:defaultTextStyle>
    <a:defPPr>
      <a:defRPr lang="nb-NO"/>
    </a:defPPr>
    <a:lvl1pPr marL="0" algn="l" defTabSz="684246" rtl="0" eaLnBrk="1" latinLnBrk="0" hangingPunct="1">
      <a:defRPr sz="1347" kern="1200">
        <a:solidFill>
          <a:schemeClr val="tx1"/>
        </a:solidFill>
        <a:latin typeface="+mn-lt"/>
        <a:ea typeface="+mn-ea"/>
        <a:cs typeface="+mn-cs"/>
      </a:defRPr>
    </a:lvl1pPr>
    <a:lvl2pPr marL="342123" algn="l" defTabSz="684246" rtl="0" eaLnBrk="1" latinLnBrk="0" hangingPunct="1">
      <a:defRPr sz="1347" kern="1200">
        <a:solidFill>
          <a:schemeClr val="tx1"/>
        </a:solidFill>
        <a:latin typeface="+mn-lt"/>
        <a:ea typeface="+mn-ea"/>
        <a:cs typeface="+mn-cs"/>
      </a:defRPr>
    </a:lvl2pPr>
    <a:lvl3pPr marL="684246" algn="l" defTabSz="684246" rtl="0" eaLnBrk="1" latinLnBrk="0" hangingPunct="1">
      <a:defRPr sz="1347" kern="1200">
        <a:solidFill>
          <a:schemeClr val="tx1"/>
        </a:solidFill>
        <a:latin typeface="+mn-lt"/>
        <a:ea typeface="+mn-ea"/>
        <a:cs typeface="+mn-cs"/>
      </a:defRPr>
    </a:lvl3pPr>
    <a:lvl4pPr marL="1026368" algn="l" defTabSz="684246" rtl="0" eaLnBrk="1" latinLnBrk="0" hangingPunct="1">
      <a:defRPr sz="1347" kern="1200">
        <a:solidFill>
          <a:schemeClr val="tx1"/>
        </a:solidFill>
        <a:latin typeface="+mn-lt"/>
        <a:ea typeface="+mn-ea"/>
        <a:cs typeface="+mn-cs"/>
      </a:defRPr>
    </a:lvl4pPr>
    <a:lvl5pPr marL="1368491" algn="l" defTabSz="684246" rtl="0" eaLnBrk="1" latinLnBrk="0" hangingPunct="1">
      <a:defRPr sz="1347" kern="1200">
        <a:solidFill>
          <a:schemeClr val="tx1"/>
        </a:solidFill>
        <a:latin typeface="+mn-lt"/>
        <a:ea typeface="+mn-ea"/>
        <a:cs typeface="+mn-cs"/>
      </a:defRPr>
    </a:lvl5pPr>
    <a:lvl6pPr marL="1710614" algn="l" defTabSz="684246" rtl="0" eaLnBrk="1" latinLnBrk="0" hangingPunct="1">
      <a:defRPr sz="1347" kern="1200">
        <a:solidFill>
          <a:schemeClr val="tx1"/>
        </a:solidFill>
        <a:latin typeface="+mn-lt"/>
        <a:ea typeface="+mn-ea"/>
        <a:cs typeface="+mn-cs"/>
      </a:defRPr>
    </a:lvl6pPr>
    <a:lvl7pPr marL="2052737" algn="l" defTabSz="684246" rtl="0" eaLnBrk="1" latinLnBrk="0" hangingPunct="1">
      <a:defRPr sz="1347" kern="1200">
        <a:solidFill>
          <a:schemeClr val="tx1"/>
        </a:solidFill>
        <a:latin typeface="+mn-lt"/>
        <a:ea typeface="+mn-ea"/>
        <a:cs typeface="+mn-cs"/>
      </a:defRPr>
    </a:lvl7pPr>
    <a:lvl8pPr marL="2394859" algn="l" defTabSz="684246" rtl="0" eaLnBrk="1" latinLnBrk="0" hangingPunct="1">
      <a:defRPr sz="1347" kern="1200">
        <a:solidFill>
          <a:schemeClr val="tx1"/>
        </a:solidFill>
        <a:latin typeface="+mn-lt"/>
        <a:ea typeface="+mn-ea"/>
        <a:cs typeface="+mn-cs"/>
      </a:defRPr>
    </a:lvl8pPr>
    <a:lvl9pPr marL="2736982" algn="l" defTabSz="684246" rtl="0" eaLnBrk="1" latinLnBrk="0" hangingPunct="1">
      <a:defRPr sz="134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921274-A243-60C3-8DB0-D7227B1AC670}" name="Lars Tennbakk Bockman" initials="LB" userId="S::lars.bockman@fornybarnorge.no::5a235df0-e381-4c4c-99ce-24b4b21fb9d1" providerId="AD"/>
  <p188:author id="{5E3A118B-92BF-8F94-E3E6-76E6F07C9213}" name="Iselin Ekeli Rønningsbakk" initials="IR" userId="S::iselin.ronningsbakk@fornybarnorge.no::187300ae-9cb6-416d-8a94-664ca977a24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7543D"/>
    <a:srgbClr val="8A00FA"/>
    <a:srgbClr val="E6D1FF"/>
    <a:srgbClr val="5F00C2"/>
    <a:srgbClr val="80F1CB"/>
    <a:srgbClr val="4BF0C5"/>
    <a:srgbClr val="00583C"/>
    <a:srgbClr val="8C00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22A7A5-741D-4F17-86EF-2AAF255A7495}" v="2202" dt="2024-12-13T14:53:48.1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Mørk stil 1 – uthevin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Mørk stil 1 – utheving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Mørk stil 1 – utheving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Mørk stil 1 – utheving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emastil 2 – utheving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emastil 2 – utheving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ys stil 1 – uthevin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iddels stil 4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ABFCF23-3B69-468F-B69F-88F6DE6A72F2}" styleName="Middels stil 1 – uthevin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iddels stil 3 – utheving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Mørk stil 2 – utheving 1 / uthevin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929F9F4-4A8F-4326-A1B4-22849713DDAB}" styleName="Mørk stil 1 – utheving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elin Ekeli Rønningsbakk" userId="187300ae-9cb6-416d-8a94-664ca977a24d" providerId="ADAL" clId="{A46BBB59-7C80-47B4-BA79-54295B3E99B8}"/>
    <pc:docChg chg="undo custSel modSld">
      <pc:chgData name="Iselin Ekeli Rønningsbakk" userId="187300ae-9cb6-416d-8a94-664ca977a24d" providerId="ADAL" clId="{A46BBB59-7C80-47B4-BA79-54295B3E99B8}" dt="2024-07-05T07:19:06.314" v="9"/>
      <pc:docMkLst>
        <pc:docMk/>
      </pc:docMkLst>
      <pc:sldChg chg="modSp mod delCm">
        <pc:chgData name="Iselin Ekeli Rønningsbakk" userId="187300ae-9cb6-416d-8a94-664ca977a24d" providerId="ADAL" clId="{A46BBB59-7C80-47B4-BA79-54295B3E99B8}" dt="2024-07-05T07:19:06.314" v="9"/>
        <pc:sldMkLst>
          <pc:docMk/>
          <pc:sldMk cId="1400664593" sldId="275"/>
        </pc:sldMkLst>
        <pc:extLst>
          <p:ext xmlns:p="http://schemas.openxmlformats.org/presentationml/2006/main" uri="{D6D511B9-2390-475A-947B-AFAB55BFBCF1}">
            <pc226:cmChg xmlns:pc226="http://schemas.microsoft.com/office/powerpoint/2022/06/main/command" chg="del">
              <pc226:chgData name="Iselin Ekeli Rønningsbakk" userId="187300ae-9cb6-416d-8a94-664ca977a24d" providerId="ADAL" clId="{A46BBB59-7C80-47B4-BA79-54295B3E99B8}" dt="2024-07-05T07:19:06.314" v="9"/>
              <pc2:cmMkLst xmlns:pc2="http://schemas.microsoft.com/office/powerpoint/2019/9/main/command">
                <pc:docMk/>
                <pc:sldMk cId="1400664593" sldId="275"/>
                <pc2:cmMk id="{1185CF8E-90FD-444C-A1EF-F4250FF46D68}"/>
              </pc2:cmMkLst>
            </pc226:cmChg>
          </p:ext>
        </pc:extLst>
      </pc:sldChg>
    </pc:docChg>
  </pc:docChgLst>
  <pc:docChgLst>
    <pc:chgData name="Iselin Ekeli Rønningsbakk" userId="187300ae-9cb6-416d-8a94-664ca977a24d" providerId="ADAL" clId="{74867ED9-2A23-4D35-8970-EFBC7EB6A6E5}"/>
    <pc:docChg chg="modSld">
      <pc:chgData name="Iselin Ekeli Rønningsbakk" userId="187300ae-9cb6-416d-8a94-664ca977a24d" providerId="ADAL" clId="{74867ED9-2A23-4D35-8970-EFBC7EB6A6E5}" dt="2024-04-09T12:43:52.958" v="9" actId="20577"/>
      <pc:docMkLst>
        <pc:docMk/>
      </pc:docMkLst>
      <pc:sldChg chg="modSp mod">
        <pc:chgData name="Iselin Ekeli Rønningsbakk" userId="187300ae-9cb6-416d-8a94-664ca977a24d" providerId="ADAL" clId="{74867ED9-2A23-4D35-8970-EFBC7EB6A6E5}" dt="2024-04-09T12:43:52.958" v="9" actId="20577"/>
        <pc:sldMkLst>
          <pc:docMk/>
          <pc:sldMk cId="964345901" sldId="269"/>
        </pc:sldMkLst>
      </pc:sldChg>
      <pc:sldChg chg="modSp mod">
        <pc:chgData name="Iselin Ekeli Rønningsbakk" userId="187300ae-9cb6-416d-8a94-664ca977a24d" providerId="ADAL" clId="{74867ED9-2A23-4D35-8970-EFBC7EB6A6E5}" dt="2024-04-09T12:43:43.093" v="4" actId="20577"/>
        <pc:sldMkLst>
          <pc:docMk/>
          <pc:sldMk cId="4275014000" sldId="270"/>
        </pc:sldMkLst>
      </pc:sldChg>
    </pc:docChg>
  </pc:docChgLst>
  <pc:docChgLst>
    <pc:chgData name="Iselin Ekeli Rønningsbakk" userId="187300ae-9cb6-416d-8a94-664ca977a24d" providerId="ADAL" clId="{AC2F6FF7-F6D8-4AFE-B906-DC35355E9A54}"/>
    <pc:docChg chg="modSld">
      <pc:chgData name="Iselin Ekeli Rønningsbakk" userId="187300ae-9cb6-416d-8a94-664ca977a24d" providerId="ADAL" clId="{AC2F6FF7-F6D8-4AFE-B906-DC35355E9A54}" dt="2024-08-05T12:49:30.545" v="1" actId="122"/>
      <pc:docMkLst>
        <pc:docMk/>
      </pc:docMkLst>
      <pc:sldChg chg="modSp mod">
        <pc:chgData name="Iselin Ekeli Rønningsbakk" userId="187300ae-9cb6-416d-8a94-664ca977a24d" providerId="ADAL" clId="{AC2F6FF7-F6D8-4AFE-B906-DC35355E9A54}" dt="2024-08-05T12:49:30.545" v="1" actId="122"/>
        <pc:sldMkLst>
          <pc:docMk/>
          <pc:sldMk cId="362544367" sldId="264"/>
        </pc:sldMkLst>
      </pc:sldChg>
      <pc:sldChg chg="delCm">
        <pc:chgData name="Iselin Ekeli Rønningsbakk" userId="187300ae-9cb6-416d-8a94-664ca977a24d" providerId="ADAL" clId="{AC2F6FF7-F6D8-4AFE-B906-DC35355E9A54}" dt="2024-08-05T12:42:02.450" v="0"/>
        <pc:sldMkLst>
          <pc:docMk/>
          <pc:sldMk cId="4169780862" sldId="274"/>
        </pc:sldMkLst>
        <pc:extLst>
          <p:ext xmlns:p="http://schemas.openxmlformats.org/presentationml/2006/main" uri="{D6D511B9-2390-475A-947B-AFAB55BFBCF1}">
            <pc226:cmChg xmlns:pc226="http://schemas.microsoft.com/office/powerpoint/2022/06/main/command" chg="del">
              <pc226:chgData name="Iselin Ekeli Rønningsbakk" userId="187300ae-9cb6-416d-8a94-664ca977a24d" providerId="ADAL" clId="{AC2F6FF7-F6D8-4AFE-B906-DC35355E9A54}" dt="2024-08-05T12:42:02.450" v="0"/>
              <pc2:cmMkLst xmlns:pc2="http://schemas.microsoft.com/office/powerpoint/2019/9/main/command">
                <pc:docMk/>
                <pc:sldMk cId="4169780862" sldId="274"/>
                <pc2:cmMk id="{2E9BC3A8-1C3E-41AF-825C-594DD1DF5CC5}"/>
              </pc2:cmMkLst>
            </pc226:cmChg>
          </p:ext>
        </pc:extLst>
      </pc:sldChg>
    </pc:docChg>
  </pc:docChgLst>
  <pc:docChgLst>
    <pc:chgData name="Iselin Ekeli Rønningsbakk" userId="187300ae-9cb6-416d-8a94-664ca977a24d" providerId="ADAL" clId="{B4E5B0F8-0B27-4C7F-AC1B-93663567327F}"/>
    <pc:docChg chg="modSld">
      <pc:chgData name="Iselin Ekeli Rønningsbakk" userId="187300ae-9cb6-416d-8a94-664ca977a24d" providerId="ADAL" clId="{B4E5B0F8-0B27-4C7F-AC1B-93663567327F}" dt="2024-04-12T09:21:55.420" v="1301"/>
      <pc:docMkLst>
        <pc:docMk/>
      </pc:docMkLst>
      <pc:sldChg chg="modSp mod modCm">
        <pc:chgData name="Iselin Ekeli Rønningsbakk" userId="187300ae-9cb6-416d-8a94-664ca977a24d" providerId="ADAL" clId="{B4E5B0F8-0B27-4C7F-AC1B-93663567327F}" dt="2024-04-12T09:18:23.655" v="1124" actId="14100"/>
        <pc:sldMkLst>
          <pc:docMk/>
          <pc:sldMk cId="964345901" sldId="269"/>
        </pc:sldMkLst>
        <pc:extLst>
          <p:ext xmlns:p="http://schemas.openxmlformats.org/presentationml/2006/main" uri="{D6D511B9-2390-475A-947B-AFAB55BFBCF1}">
            <pc226:cmChg xmlns:pc226="http://schemas.microsoft.com/office/powerpoint/2022/06/main/command" chg="mod">
              <pc226:chgData name="Iselin Ekeli Rønningsbakk" userId="187300ae-9cb6-416d-8a94-664ca977a24d" providerId="ADAL" clId="{B4E5B0F8-0B27-4C7F-AC1B-93663567327F}" dt="2024-04-12T09:18:13.939" v="1123" actId="6549"/>
              <pc2:cmMkLst xmlns:pc2="http://schemas.microsoft.com/office/powerpoint/2019/9/main/command">
                <pc:docMk/>
                <pc:sldMk cId="964345901" sldId="269"/>
                <pc2:cmMk id="{9A5C4123-9DEB-4AB8-94A5-0C33A2F94B75}"/>
              </pc2:cmMkLst>
            </pc226:cmChg>
          </p:ext>
        </pc:extLst>
      </pc:sldChg>
      <pc:sldChg chg="modSp mod">
        <pc:chgData name="Iselin Ekeli Rønningsbakk" userId="187300ae-9cb6-416d-8a94-664ca977a24d" providerId="ADAL" clId="{B4E5B0F8-0B27-4C7F-AC1B-93663567327F}" dt="2024-04-12T09:21:09.545" v="1287" actId="20577"/>
        <pc:sldMkLst>
          <pc:docMk/>
          <pc:sldMk cId="4275014000" sldId="270"/>
        </pc:sldMkLst>
      </pc:sldChg>
      <pc:sldChg chg="modSp mod delCm modCm">
        <pc:chgData name="Iselin Ekeli Rønningsbakk" userId="187300ae-9cb6-416d-8a94-664ca977a24d" providerId="ADAL" clId="{B4E5B0F8-0B27-4C7F-AC1B-93663567327F}" dt="2024-04-12T09:21:55.420" v="1301"/>
        <pc:sldMkLst>
          <pc:docMk/>
          <pc:sldMk cId="1400664593" sldId="275"/>
        </pc:sldMkLst>
        <pc:extLst>
          <p:ext xmlns:p="http://schemas.openxmlformats.org/presentationml/2006/main" uri="{D6D511B9-2390-475A-947B-AFAB55BFBCF1}">
            <pc226:cmChg xmlns:pc226="http://schemas.microsoft.com/office/powerpoint/2022/06/main/command" chg="del mod modRxn">
              <pc226:chgData name="Iselin Ekeli Rønningsbakk" userId="187300ae-9cb6-416d-8a94-664ca977a24d" providerId="ADAL" clId="{B4E5B0F8-0B27-4C7F-AC1B-93663567327F}" dt="2024-04-12T09:21:55.420" v="1301"/>
              <pc2:cmMkLst xmlns:pc2="http://schemas.microsoft.com/office/powerpoint/2019/9/main/command">
                <pc:docMk/>
                <pc:sldMk cId="1400664593" sldId="275"/>
                <pc2:cmMk id="{88310999-6D15-4D15-AFB5-1F5C87EC1C7F}"/>
              </pc2:cmMkLst>
            </pc226:cmChg>
          </p:ext>
        </pc:extLst>
      </pc:sldChg>
    </pc:docChg>
  </pc:docChgLst>
  <pc:docChgLst>
    <pc:chgData name="Lars Tennbakk Bockman" userId="5a235df0-e381-4c4c-99ce-24b4b21fb9d1" providerId="ADAL" clId="{4DEB8D85-AF20-4D2D-BADC-997CA91D8BCE}"/>
    <pc:docChg chg="modSld">
      <pc:chgData name="Lars Tennbakk Bockman" userId="5a235df0-e381-4c4c-99ce-24b4b21fb9d1" providerId="ADAL" clId="{4DEB8D85-AF20-4D2D-BADC-997CA91D8BCE}" dt="2024-09-12T11:24:09.756" v="69" actId="20577"/>
      <pc:docMkLst>
        <pc:docMk/>
      </pc:docMkLst>
    </pc:docChg>
  </pc:docChgLst>
  <pc:docChgLst>
    <pc:chgData name="Iselin Ekeli Rønningsbakk" userId="187300ae-9cb6-416d-8a94-664ca977a24d" providerId="ADAL" clId="{76BCABE4-86E4-4277-BE13-1E69073FECE9}"/>
    <pc:docChg chg="modSld">
      <pc:chgData name="Iselin Ekeli Rønningsbakk" userId="187300ae-9cb6-416d-8a94-664ca977a24d" providerId="ADAL" clId="{76BCABE4-86E4-4277-BE13-1E69073FECE9}" dt="2024-07-03T10:18:12.052" v="1008" actId="6549"/>
      <pc:docMkLst>
        <pc:docMk/>
      </pc:docMkLst>
      <pc:sldChg chg="modSp mod">
        <pc:chgData name="Iselin Ekeli Rønningsbakk" userId="187300ae-9cb6-416d-8a94-664ca977a24d" providerId="ADAL" clId="{76BCABE4-86E4-4277-BE13-1E69073FECE9}" dt="2024-07-03T08:43:21.612" v="36" actId="20577"/>
        <pc:sldMkLst>
          <pc:docMk/>
          <pc:sldMk cId="3149972175" sldId="261"/>
        </pc:sldMkLst>
      </pc:sldChg>
      <pc:sldChg chg="modSp mod">
        <pc:chgData name="Iselin Ekeli Rønningsbakk" userId="187300ae-9cb6-416d-8a94-664ca977a24d" providerId="ADAL" clId="{76BCABE4-86E4-4277-BE13-1E69073FECE9}" dt="2024-07-03T10:18:12.052" v="1008" actId="6549"/>
        <pc:sldMkLst>
          <pc:docMk/>
          <pc:sldMk cId="964345901" sldId="269"/>
        </pc:sldMkLst>
      </pc:sldChg>
    </pc:docChg>
  </pc:docChgLst>
  <pc:docChgLst>
    <pc:chgData name="Lars Tennbakk Bockman" userId="S::lars.bockman@fornybarnorge.no::5a235df0-e381-4c4c-99ce-24b4b21fb9d1" providerId="AD" clId="Web-{F9C7C0CC-46DD-594A-BC45-E12A346A37D9}"/>
    <pc:docChg chg="modSld">
      <pc:chgData name="Lars Tennbakk Bockman" userId="S::lars.bockman@fornybarnorge.no::5a235df0-e381-4c4c-99ce-24b4b21fb9d1" providerId="AD" clId="Web-{F9C7C0CC-46DD-594A-BC45-E12A346A37D9}" dt="2024-09-11T08:27:05.964" v="9" actId="20577"/>
      <pc:docMkLst>
        <pc:docMk/>
      </pc:docMkLst>
    </pc:docChg>
  </pc:docChgLst>
  <pc:docChgLst>
    <pc:chgData name="Lars Tennbakk Bockman" userId="S::lars.bockman@fornybarnorge.no::5a235df0-e381-4c4c-99ce-24b4b21fb9d1" providerId="AD" clId="Web-{6A2BD51F-F03C-92F3-41DE-FF0876E0A761}"/>
    <pc:docChg chg="modSld">
      <pc:chgData name="Lars Tennbakk Bockman" userId="S::lars.bockman@fornybarnorge.no::5a235df0-e381-4c4c-99ce-24b4b21fb9d1" providerId="AD" clId="Web-{6A2BD51F-F03C-92F3-41DE-FF0876E0A761}" dt="2024-06-05T13:56:33.387" v="45" actId="20577"/>
      <pc:docMkLst>
        <pc:docMk/>
      </pc:docMkLst>
    </pc:docChg>
  </pc:docChgLst>
  <pc:docChgLst>
    <pc:chgData name="Iselin Ekeli Rønningsbakk" userId="187300ae-9cb6-416d-8a94-664ca977a24d" providerId="ADAL" clId="{0DF6054F-01A5-4628-8EFC-6C2F0860B282}"/>
    <pc:docChg chg="custSel addSld delSld modSld">
      <pc:chgData name="Iselin Ekeli Rønningsbakk" userId="187300ae-9cb6-416d-8a94-664ca977a24d" providerId="ADAL" clId="{0DF6054F-01A5-4628-8EFC-6C2F0860B282}" dt="2024-11-06T11:42:38.762" v="2113" actId="6549"/>
      <pc:docMkLst>
        <pc:docMk/>
      </pc:docMkLst>
      <pc:sldChg chg="modSp mod">
        <pc:chgData name="Iselin Ekeli Rønningsbakk" userId="187300ae-9cb6-416d-8a94-664ca977a24d" providerId="ADAL" clId="{0DF6054F-01A5-4628-8EFC-6C2F0860B282}" dt="2024-11-06T11:40:55.363" v="2112" actId="20577"/>
        <pc:sldMkLst>
          <pc:docMk/>
          <pc:sldMk cId="4148148830" sldId="259"/>
        </pc:sldMkLst>
        <pc:spChg chg="mod">
          <ac:chgData name="Iselin Ekeli Rønningsbakk" userId="187300ae-9cb6-416d-8a94-664ca977a24d" providerId="ADAL" clId="{0DF6054F-01A5-4628-8EFC-6C2F0860B282}" dt="2024-11-06T11:40:55.363" v="2112" actId="20577"/>
          <ac:spMkLst>
            <pc:docMk/>
            <pc:sldMk cId="4148148830" sldId="259"/>
            <ac:spMk id="4" creationId="{02B670F3-F503-EDCF-4447-49EB9200B55E}"/>
          </ac:spMkLst>
        </pc:spChg>
      </pc:sldChg>
      <pc:sldChg chg="add del setBg">
        <pc:chgData name="Iselin Ekeli Rønningsbakk" userId="187300ae-9cb6-416d-8a94-664ca977a24d" providerId="ADAL" clId="{0DF6054F-01A5-4628-8EFC-6C2F0860B282}" dt="2024-11-05T12:13:54.129" v="21"/>
        <pc:sldMkLst>
          <pc:docMk/>
          <pc:sldMk cId="1380827816" sldId="262"/>
        </pc:sldMkLst>
      </pc:sldChg>
    </pc:docChg>
  </pc:docChgLst>
  <pc:docChgLst>
    <pc:chgData name="Iselin Ekeli Rønningsbakk" userId="187300ae-9cb6-416d-8a94-664ca977a24d" providerId="ADAL" clId="{1C090565-8034-4003-8340-2DCEFA9A6173}"/>
    <pc:docChg chg="undo custSel addSld delSld modSld">
      <pc:chgData name="Iselin Ekeli Rønningsbakk" userId="187300ae-9cb6-416d-8a94-664ca977a24d" providerId="ADAL" clId="{1C090565-8034-4003-8340-2DCEFA9A6173}" dt="2024-12-05T13:39:02.361" v="295" actId="14100"/>
      <pc:docMkLst>
        <pc:docMk/>
      </pc:docMkLst>
      <pc:sldChg chg="add del setBg">
        <pc:chgData name="Iselin Ekeli Rønningsbakk" userId="187300ae-9cb6-416d-8a94-664ca977a24d" providerId="ADAL" clId="{1C090565-8034-4003-8340-2DCEFA9A6173}" dt="2024-12-05T13:38:32.723" v="287"/>
        <pc:sldMkLst>
          <pc:docMk/>
          <pc:sldMk cId="1380827816" sldId="262"/>
        </pc:sldMkLst>
      </pc:sldChg>
    </pc:docChg>
  </pc:docChgLst>
  <pc:docChgLst>
    <pc:chgData name="Lars Tennbakk Bockman" userId="5a235df0-e381-4c4c-99ce-24b4b21fb9d1" providerId="ADAL" clId="{2A5E591B-F2DD-4EC3-8AFA-672242BBBDF2}"/>
    <pc:docChg chg="custSel modSld">
      <pc:chgData name="Lars Tennbakk Bockman" userId="5a235df0-e381-4c4c-99ce-24b4b21fb9d1" providerId="ADAL" clId="{2A5E591B-F2DD-4EC3-8AFA-672242BBBDF2}" dt="2024-11-04T11:34:09.154" v="3280" actId="20577"/>
      <pc:docMkLst>
        <pc:docMk/>
      </pc:docMkLst>
    </pc:docChg>
  </pc:docChgLst>
  <pc:docChgLst>
    <pc:chgData name="Iselin Ekeli Rønningsbakk" userId="187300ae-9cb6-416d-8a94-664ca977a24d" providerId="ADAL" clId="{8BC88EEB-960C-4923-AE0E-E6E6F3F4E1BA}"/>
    <pc:docChg chg="undo custSel addSld delSld modSld">
      <pc:chgData name="Iselin Ekeli Rønningsbakk" userId="187300ae-9cb6-416d-8a94-664ca977a24d" providerId="ADAL" clId="{8BC88EEB-960C-4923-AE0E-E6E6F3F4E1BA}" dt="2024-10-03T11:52:06.073" v="559" actId="6549"/>
      <pc:docMkLst>
        <pc:docMk/>
      </pc:docMkLst>
      <pc:sldChg chg="add del setBg">
        <pc:chgData name="Iselin Ekeli Rønningsbakk" userId="187300ae-9cb6-416d-8a94-664ca977a24d" providerId="ADAL" clId="{8BC88EEB-960C-4923-AE0E-E6E6F3F4E1BA}" dt="2024-10-03T11:15:18.081" v="7"/>
        <pc:sldMkLst>
          <pc:docMk/>
          <pc:sldMk cId="1380827816" sldId="262"/>
        </pc:sldMkLst>
      </pc:sldChg>
    </pc:docChg>
  </pc:docChgLst>
  <pc:docChgLst>
    <pc:chgData name="Iselin Ekeli Rønningsbakk" userId="187300ae-9cb6-416d-8a94-664ca977a24d" providerId="ADAL" clId="{F1D83740-C90A-443B-A813-B62DF0466D34}"/>
    <pc:docChg chg="">
      <pc:chgData name="Iselin Ekeli Rønningsbakk" userId="187300ae-9cb6-416d-8a94-664ca977a24d" providerId="ADAL" clId="{F1D83740-C90A-443B-A813-B62DF0466D34}" dt="2024-04-10T11:40:34.581" v="0"/>
      <pc:docMkLst>
        <pc:docMk/>
      </pc:docMkLst>
    </pc:docChg>
  </pc:docChgLst>
  <pc:docChgLst>
    <pc:chgData name="Iselin Ekeli Rønningsbakk" userId="187300ae-9cb6-416d-8a94-664ca977a24d" providerId="ADAL" clId="{D8EA8C15-6F1E-434E-BD2E-C43DE910E8AD}"/>
    <pc:docChg chg="undo custSel modSld">
      <pc:chgData name="Iselin Ekeli Rønningsbakk" userId="187300ae-9cb6-416d-8a94-664ca977a24d" providerId="ADAL" clId="{D8EA8C15-6F1E-434E-BD2E-C43DE910E8AD}" dt="2024-10-04T09:57:43.192" v="2671" actId="255"/>
      <pc:docMkLst>
        <pc:docMk/>
      </pc:docMkLst>
      <pc:sldChg chg="modSp mod modCm">
        <pc:chgData name="Iselin Ekeli Rønningsbakk" userId="187300ae-9cb6-416d-8a94-664ca977a24d" providerId="ADAL" clId="{D8EA8C15-6F1E-434E-BD2E-C43DE910E8AD}" dt="2024-10-04T07:55:31.222" v="665" actId="6549"/>
        <pc:sldMkLst>
          <pc:docMk/>
          <pc:sldMk cId="4148148830" sldId="259"/>
        </pc:sldMkLst>
        <pc:spChg chg="mod">
          <ac:chgData name="Iselin Ekeli Rønningsbakk" userId="187300ae-9cb6-416d-8a94-664ca977a24d" providerId="ADAL" clId="{D8EA8C15-6F1E-434E-BD2E-C43DE910E8AD}" dt="2024-10-04T07:55:31.222" v="665" actId="6549"/>
          <ac:spMkLst>
            <pc:docMk/>
            <pc:sldMk cId="4148148830" sldId="259"/>
            <ac:spMk id="4" creationId="{02B670F3-F503-EDCF-4447-49EB9200B55E}"/>
          </ac:spMkLst>
        </pc:spChg>
        <pc:extLst>
          <p:ext xmlns:p="http://schemas.openxmlformats.org/presentationml/2006/main" uri="{D6D511B9-2390-475A-947B-AFAB55BFBCF1}">
            <pc226:cmChg xmlns:pc226="http://schemas.microsoft.com/office/powerpoint/2022/06/main/command" chg="mod">
              <pc226:chgData name="Iselin Ekeli Rønningsbakk" userId="187300ae-9cb6-416d-8a94-664ca977a24d" providerId="ADAL" clId="{D8EA8C15-6F1E-434E-BD2E-C43DE910E8AD}" dt="2024-10-04T07:55:31.222" v="665" actId="6549"/>
              <pc2:cmMkLst xmlns:pc2="http://schemas.microsoft.com/office/powerpoint/2019/9/main/command">
                <pc:docMk/>
                <pc:sldMk cId="4148148830" sldId="259"/>
                <pc2:cmMk id="{83A35CC2-E05B-4685-AD7D-7EB6C0D18964}"/>
              </pc2:cmMkLst>
            </pc226:cmChg>
          </p:ext>
        </pc:extLst>
      </pc:sldChg>
    </pc:docChg>
  </pc:docChgLst>
  <pc:docChgLst>
    <pc:chgData name="Lars Tennbakk Bockman" userId="5a235df0-e381-4c4c-99ce-24b4b21fb9d1" providerId="ADAL" clId="{F5B85507-1A4C-4B3D-84EF-F1825E13FB00}"/>
    <pc:docChg chg="undo custSel modSld">
      <pc:chgData name="Lars Tennbakk Bockman" userId="5a235df0-e381-4c4c-99ce-24b4b21fb9d1" providerId="ADAL" clId="{F5B85507-1A4C-4B3D-84EF-F1825E13FB00}" dt="2024-08-02T10:53:35.473" v="6180" actId="20577"/>
      <pc:docMkLst>
        <pc:docMk/>
      </pc:docMkLst>
      <pc:sldChg chg="modSp mod">
        <pc:chgData name="Lars Tennbakk Bockman" userId="5a235df0-e381-4c4c-99ce-24b4b21fb9d1" providerId="ADAL" clId="{F5B85507-1A4C-4B3D-84EF-F1825E13FB00}" dt="2024-08-02T10:53:11.563" v="6163" actId="20577"/>
        <pc:sldMkLst>
          <pc:docMk/>
          <pc:sldMk cId="4148148830" sldId="259"/>
        </pc:sldMkLst>
      </pc:sldChg>
      <pc:sldChg chg="modSp mod">
        <pc:chgData name="Lars Tennbakk Bockman" userId="5a235df0-e381-4c4c-99ce-24b4b21fb9d1" providerId="ADAL" clId="{F5B85507-1A4C-4B3D-84EF-F1825E13FB00}" dt="2024-08-02T10:51:30.670" v="6072" actId="20577"/>
        <pc:sldMkLst>
          <pc:docMk/>
          <pc:sldMk cId="3149972175" sldId="261"/>
        </pc:sldMkLst>
      </pc:sldChg>
      <pc:sldChg chg="addSp delSp modSp mod">
        <pc:chgData name="Lars Tennbakk Bockman" userId="5a235df0-e381-4c4c-99ce-24b4b21fb9d1" providerId="ADAL" clId="{F5B85507-1A4C-4B3D-84EF-F1825E13FB00}" dt="2024-08-02T09:52:57.838" v="1579" actId="20577"/>
        <pc:sldMkLst>
          <pc:docMk/>
          <pc:sldMk cId="362544367" sldId="264"/>
        </pc:sldMkLst>
      </pc:sldChg>
      <pc:sldChg chg="addSp delSp modSp mod delCm">
        <pc:chgData name="Lars Tennbakk Bockman" userId="5a235df0-e381-4c4c-99ce-24b4b21fb9d1" providerId="ADAL" clId="{F5B85507-1A4C-4B3D-84EF-F1825E13FB00}" dt="2024-08-02T10:52:40.388" v="6148" actId="20577"/>
        <pc:sldMkLst>
          <pc:docMk/>
          <pc:sldMk cId="3809428704" sldId="268"/>
        </pc:sldMkLst>
        <pc:extLst>
          <p:ext xmlns:p="http://schemas.openxmlformats.org/presentationml/2006/main" uri="{D6D511B9-2390-475A-947B-AFAB55BFBCF1}">
            <pc226:cmChg xmlns:pc226="http://schemas.microsoft.com/office/powerpoint/2022/06/main/command" chg="del">
              <pc226:chgData name="Lars Tennbakk Bockman" userId="5a235df0-e381-4c4c-99ce-24b4b21fb9d1" providerId="ADAL" clId="{F5B85507-1A4C-4B3D-84EF-F1825E13FB00}" dt="2024-08-02T10:22:15.492" v="3868"/>
              <pc2:cmMkLst xmlns:pc2="http://schemas.microsoft.com/office/powerpoint/2019/9/main/command">
                <pc:docMk/>
                <pc:sldMk cId="3809428704" sldId="268"/>
                <pc2:cmMk id="{3C57D9D5-FC1D-42BD-8928-94460D7BED35}"/>
              </pc2:cmMkLst>
            </pc226:cmChg>
          </p:ext>
        </pc:extLst>
      </pc:sldChg>
      <pc:sldChg chg="modSp mod">
        <pc:chgData name="Lars Tennbakk Bockman" userId="5a235df0-e381-4c4c-99ce-24b4b21fb9d1" providerId="ADAL" clId="{F5B85507-1A4C-4B3D-84EF-F1825E13FB00}" dt="2024-08-02T10:51:55.921" v="6145" actId="20577"/>
        <pc:sldMkLst>
          <pc:docMk/>
          <pc:sldMk cId="964345901" sldId="269"/>
        </pc:sldMkLst>
      </pc:sldChg>
      <pc:sldChg chg="addSp modSp mod">
        <pc:chgData name="Lars Tennbakk Bockman" userId="5a235df0-e381-4c4c-99ce-24b4b21fb9d1" providerId="ADAL" clId="{F5B85507-1A4C-4B3D-84EF-F1825E13FB00}" dt="2024-08-02T10:11:39.019" v="2420" actId="20577"/>
        <pc:sldMkLst>
          <pc:docMk/>
          <pc:sldMk cId="4275014000" sldId="270"/>
        </pc:sldMkLst>
      </pc:sldChg>
      <pc:sldChg chg="modSp mod">
        <pc:chgData name="Lars Tennbakk Bockman" userId="5a235df0-e381-4c4c-99ce-24b4b21fb9d1" providerId="ADAL" clId="{F5B85507-1A4C-4B3D-84EF-F1825E13FB00}" dt="2024-08-02T10:53:35.473" v="6180" actId="20577"/>
        <pc:sldMkLst>
          <pc:docMk/>
          <pc:sldMk cId="2053668892" sldId="273"/>
        </pc:sldMkLst>
      </pc:sldChg>
      <pc:sldChg chg="modSp mod">
        <pc:chgData name="Lars Tennbakk Bockman" userId="5a235df0-e381-4c4c-99ce-24b4b21fb9d1" providerId="ADAL" clId="{F5B85507-1A4C-4B3D-84EF-F1825E13FB00}" dt="2024-08-02T10:03:06.956" v="1984" actId="2161"/>
        <pc:sldMkLst>
          <pc:docMk/>
          <pc:sldMk cId="4169780862" sldId="274"/>
        </pc:sldMkLst>
      </pc:sldChg>
      <pc:sldChg chg="modSp mod">
        <pc:chgData name="Lars Tennbakk Bockman" userId="5a235df0-e381-4c4c-99ce-24b4b21fb9d1" providerId="ADAL" clId="{F5B85507-1A4C-4B3D-84EF-F1825E13FB00}" dt="2024-08-02T10:52:27.364" v="6146" actId="20577"/>
        <pc:sldMkLst>
          <pc:docMk/>
          <pc:sldMk cId="1400664593" sldId="275"/>
        </pc:sldMkLst>
      </pc:sldChg>
      <pc:sldChg chg="modSp">
        <pc:chgData name="Lars Tennbakk Bockman" userId="5a235df0-e381-4c4c-99ce-24b4b21fb9d1" providerId="ADAL" clId="{F5B85507-1A4C-4B3D-84EF-F1825E13FB00}" dt="2024-08-02T10:47:29.208" v="5492" actId="14826"/>
        <pc:sldMkLst>
          <pc:docMk/>
          <pc:sldMk cId="3048309862" sldId="277"/>
        </pc:sldMkLst>
      </pc:sldChg>
    </pc:docChg>
  </pc:docChgLst>
  <pc:docChgLst>
    <pc:chgData name="Lars Tennbakk Bockman" userId="S::lars.bockman@fornybarnorge.no::5a235df0-e381-4c4c-99ce-24b4b21fb9d1" providerId="AD" clId="Web-{EA80F0FD-86BE-F34E-8E62-E82B2CE10331}"/>
    <pc:docChg chg="modSld">
      <pc:chgData name="Lars Tennbakk Bockman" userId="S::lars.bockman@fornybarnorge.no::5a235df0-e381-4c4c-99ce-24b4b21fb9d1" providerId="AD" clId="Web-{EA80F0FD-86BE-F34E-8E62-E82B2CE10331}" dt="2024-04-23T13:08:03.074" v="3" actId="20577"/>
      <pc:docMkLst>
        <pc:docMk/>
      </pc:docMkLst>
      <pc:sldChg chg="delSp modSp">
        <pc:chgData name="Lars Tennbakk Bockman" userId="S::lars.bockman@fornybarnorge.no::5a235df0-e381-4c4c-99ce-24b4b21fb9d1" providerId="AD" clId="Web-{EA80F0FD-86BE-F34E-8E62-E82B2CE10331}" dt="2024-04-23T13:08:03.074" v="3" actId="20577"/>
        <pc:sldMkLst>
          <pc:docMk/>
          <pc:sldMk cId="3149972175" sldId="261"/>
        </pc:sldMkLst>
      </pc:sldChg>
    </pc:docChg>
  </pc:docChgLst>
  <pc:docChgLst>
    <pc:chgData name="Lars Tennbakk Bockman" userId="5a235df0-e381-4c4c-99ce-24b4b21fb9d1" providerId="ADAL" clId="{83B02544-0F5E-4C44-B18B-AC7E10D8800E}"/>
    <pc:docChg chg="undo custSel modSld replTag">
      <pc:chgData name="Lars Tennbakk Bockman" userId="5a235df0-e381-4c4c-99ce-24b4b21fb9d1" providerId="ADAL" clId="{83B02544-0F5E-4C44-B18B-AC7E10D8800E}" dt="2024-04-04T08:15:12.655" v="2738" actId="13926"/>
      <pc:docMkLst>
        <pc:docMk/>
      </pc:docMkLst>
      <pc:sldChg chg="modSp mod delCm">
        <pc:chgData name="Lars Tennbakk Bockman" userId="5a235df0-e381-4c4c-99ce-24b4b21fb9d1" providerId="ADAL" clId="{83B02544-0F5E-4C44-B18B-AC7E10D8800E}" dt="2024-04-04T08:15:12.655" v="2738" actId="13926"/>
        <pc:sldMkLst>
          <pc:docMk/>
          <pc:sldMk cId="4148148830" sldId="259"/>
        </pc:sldMkLst>
        <pc:extLst>
          <p:ext xmlns:p="http://schemas.openxmlformats.org/presentationml/2006/main" uri="{D6D511B9-2390-475A-947B-AFAB55BFBCF1}">
            <pc226:cmChg xmlns:pc226="http://schemas.microsoft.com/office/powerpoint/2022/06/main/command" chg="del">
              <pc226:chgData name="Lars Tennbakk Bockman" userId="5a235df0-e381-4c4c-99ce-24b4b21fb9d1" providerId="ADAL" clId="{83B02544-0F5E-4C44-B18B-AC7E10D8800E}" dt="2024-04-03T08:49:57.781" v="9"/>
              <pc2:cmMkLst xmlns:pc2="http://schemas.microsoft.com/office/powerpoint/2019/9/main/command">
                <pc:docMk/>
                <pc:sldMk cId="4148148830" sldId="259"/>
                <pc2:cmMk id="{5A7F3826-50B9-4FC9-9604-5B3829FA2F20}"/>
              </pc2:cmMkLst>
            </pc226:cmChg>
          </p:ext>
        </pc:extLst>
      </pc:sldChg>
    </pc:docChg>
  </pc:docChgLst>
  <pc:docChgLst>
    <pc:chgData name="Iselin Ekeli Rønningsbakk" userId="187300ae-9cb6-416d-8a94-664ca977a24d" providerId="ADAL" clId="{9B70D854-A452-4942-8D56-AD61F5B81B85}"/>
    <pc:docChg chg="modSld">
      <pc:chgData name="Iselin Ekeli Rønningsbakk" userId="187300ae-9cb6-416d-8a94-664ca977a24d" providerId="ADAL" clId="{9B70D854-A452-4942-8D56-AD61F5B81B85}" dt="2024-04-11T12:51:18.637" v="644" actId="6549"/>
      <pc:docMkLst>
        <pc:docMk/>
      </pc:docMkLst>
      <pc:sldChg chg="modSp mod">
        <pc:chgData name="Iselin Ekeli Rønningsbakk" userId="187300ae-9cb6-416d-8a94-664ca977a24d" providerId="ADAL" clId="{9B70D854-A452-4942-8D56-AD61F5B81B85}" dt="2024-04-11T12:51:18.637" v="644" actId="6549"/>
        <pc:sldMkLst>
          <pc:docMk/>
          <pc:sldMk cId="362544367" sldId="264"/>
        </pc:sldMkLst>
      </pc:sldChg>
    </pc:docChg>
  </pc:docChgLst>
  <pc:docChgLst>
    <pc:chgData name="Iselin Ekeli Rønningsbakk" userId="187300ae-9cb6-416d-8a94-664ca977a24d" providerId="ADAL" clId="{EE21E6D1-581B-48DE-BEF9-DE59C28260FD}"/>
    <pc:docChg chg="">
      <pc:chgData name="Iselin Ekeli Rønningsbakk" userId="187300ae-9cb6-416d-8a94-664ca977a24d" providerId="ADAL" clId="{EE21E6D1-581B-48DE-BEF9-DE59C28260FD}" dt="2024-05-16T07:00:05.547" v="0"/>
      <pc:docMkLst>
        <pc:docMk/>
      </pc:docMkLst>
      <pc:sldChg chg="delCm">
        <pc:chgData name="Iselin Ekeli Rønningsbakk" userId="187300ae-9cb6-416d-8a94-664ca977a24d" providerId="ADAL" clId="{EE21E6D1-581B-48DE-BEF9-DE59C28260FD}" dt="2024-05-16T07:00:05.547" v="0"/>
        <pc:sldMkLst>
          <pc:docMk/>
          <pc:sldMk cId="3809428704" sldId="268"/>
        </pc:sldMkLst>
        <pc:extLst>
          <p:ext xmlns:p="http://schemas.openxmlformats.org/presentationml/2006/main" uri="{D6D511B9-2390-475A-947B-AFAB55BFBCF1}">
            <pc226:cmChg xmlns:pc226="http://schemas.microsoft.com/office/powerpoint/2022/06/main/command" chg="del">
              <pc226:chgData name="Iselin Ekeli Rønningsbakk" userId="187300ae-9cb6-416d-8a94-664ca977a24d" providerId="ADAL" clId="{EE21E6D1-581B-48DE-BEF9-DE59C28260FD}" dt="2024-05-16T07:00:05.547" v="0"/>
              <pc2:cmMkLst xmlns:pc2="http://schemas.microsoft.com/office/powerpoint/2019/9/main/command">
                <pc:docMk/>
                <pc:sldMk cId="3809428704" sldId="268"/>
                <pc2:cmMk id="{97225C20-E4DC-4851-AA9D-66978ACF5BAB}"/>
              </pc2:cmMkLst>
            </pc226:cmChg>
          </p:ext>
        </pc:extLst>
      </pc:sldChg>
    </pc:docChg>
  </pc:docChgLst>
  <pc:docChgLst>
    <pc:chgData name="Iselin Ekeli Rønningsbakk" userId="187300ae-9cb6-416d-8a94-664ca977a24d" providerId="ADAL" clId="{9D20F3F0-BFFC-4B67-9A36-9CDA6B23B3A5}"/>
    <pc:docChg chg="modSld">
      <pc:chgData name="Iselin Ekeli Rønningsbakk" userId="187300ae-9cb6-416d-8a94-664ca977a24d" providerId="ADAL" clId="{9D20F3F0-BFFC-4B67-9A36-9CDA6B23B3A5}" dt="2024-08-02T11:52:00.427" v="18" actId="6549"/>
      <pc:docMkLst>
        <pc:docMk/>
      </pc:docMkLst>
      <pc:sldChg chg="modSp mod addCm modCm">
        <pc:chgData name="Iselin Ekeli Rønningsbakk" userId="187300ae-9cb6-416d-8a94-664ca977a24d" providerId="ADAL" clId="{9D20F3F0-BFFC-4B67-9A36-9CDA6B23B3A5}" dt="2024-08-02T11:52:00.427" v="18" actId="6549"/>
        <pc:sldMkLst>
          <pc:docMk/>
          <pc:sldMk cId="4169780862" sldId="274"/>
        </pc:sldMkLst>
        <pc:extLst>
          <p:ext xmlns:p="http://schemas.openxmlformats.org/presentationml/2006/main" uri="{D6D511B9-2390-475A-947B-AFAB55BFBCF1}">
            <pc226:cmChg xmlns:pc226="http://schemas.microsoft.com/office/powerpoint/2022/06/main/command" chg="add mod">
              <pc226:chgData name="Iselin Ekeli Rønningsbakk" userId="187300ae-9cb6-416d-8a94-664ca977a24d" providerId="ADAL" clId="{9D20F3F0-BFFC-4B67-9A36-9CDA6B23B3A5}" dt="2024-08-02T11:52:00.427" v="18" actId="6549"/>
              <pc2:cmMkLst xmlns:pc2="http://schemas.microsoft.com/office/powerpoint/2019/9/main/command">
                <pc:docMk/>
                <pc:sldMk cId="4169780862" sldId="274"/>
                <pc2:cmMk id="{2E9BC3A8-1C3E-41AF-825C-594DD1DF5CC5}"/>
              </pc2:cmMkLst>
              <pc226:cmRplyChg chg="mod modRxn">
                <pc226:chgData name="Iselin Ekeli Rønningsbakk" userId="187300ae-9cb6-416d-8a94-664ca977a24d" providerId="ADAL" clId="{9D20F3F0-BFFC-4B67-9A36-9CDA6B23B3A5}" dt="2024-08-02T11:51:55.093" v="16"/>
                <pc2:cmRplyMkLst xmlns:pc2="http://schemas.microsoft.com/office/powerpoint/2019/9/main/command">
                  <pc:docMk/>
                  <pc:sldMk cId="4169780862" sldId="274"/>
                  <pc2:cmMk id="{2E9BC3A8-1C3E-41AF-825C-594DD1DF5CC5}"/>
                  <pc2:cmRplyMk id="{75B0EE16-5454-4F04-BDEF-10FE86CC6682}"/>
                </pc2:cmRplyMkLst>
              </pc226:cmRplyChg>
            </pc226:cmChg>
          </p:ext>
        </pc:extLst>
      </pc:sldChg>
    </pc:docChg>
  </pc:docChgLst>
  <pc:docChgLst>
    <pc:chgData name="Lars Tennbakk Bockman" userId="S::lars.bockman@fornybarnorge.no::5a235df0-e381-4c4c-99ce-24b4b21fb9d1" providerId="AD" clId="Web-{BAE85A8C-C2C4-873F-9DA4-6AB4D439F0C5}"/>
    <pc:docChg chg="addSld delSld modSld">
      <pc:chgData name="Lars Tennbakk Bockman" userId="S::lars.bockman@fornybarnorge.no::5a235df0-e381-4c4c-99ce-24b4b21fb9d1" providerId="AD" clId="Web-{BAE85A8C-C2C4-873F-9DA4-6AB4D439F0C5}" dt="2024-05-24T14:10:58.800" v="49"/>
      <pc:docMkLst>
        <pc:docMk/>
      </pc:docMkLst>
      <pc:sldChg chg="modSp add del replId">
        <pc:chgData name="Lars Tennbakk Bockman" userId="S::lars.bockman@fornybarnorge.no::5a235df0-e381-4c4c-99ce-24b4b21fb9d1" providerId="AD" clId="Web-{BAE85A8C-C2C4-873F-9DA4-6AB4D439F0C5}" dt="2024-05-24T14:06:18.931" v="13"/>
        <pc:sldMkLst>
          <pc:docMk/>
          <pc:sldMk cId="120293974" sldId="276"/>
        </pc:sldMkLst>
      </pc:sldChg>
      <pc:sldChg chg="addSp delSp modSp add replId">
        <pc:chgData name="Lars Tennbakk Bockman" userId="S::lars.bockman@fornybarnorge.no::5a235df0-e381-4c4c-99ce-24b4b21fb9d1" providerId="AD" clId="Web-{BAE85A8C-C2C4-873F-9DA4-6AB4D439F0C5}" dt="2024-05-24T14:10:58.800" v="49"/>
        <pc:sldMkLst>
          <pc:docMk/>
          <pc:sldMk cId="4123918659" sldId="276"/>
        </pc:sldMkLst>
      </pc:sldChg>
    </pc:docChg>
  </pc:docChgLst>
  <pc:docChgLst>
    <pc:chgData name="Lars Tennbakk Bockman" userId="5a235df0-e381-4c4c-99ce-24b4b21fb9d1" providerId="ADAL" clId="{2A9B793B-E7F3-45B6-8056-E74BFFFEF538}"/>
    <pc:docChg chg="undo custSel modSld">
      <pc:chgData name="Lars Tennbakk Bockman" userId="5a235df0-e381-4c4c-99ce-24b4b21fb9d1" providerId="ADAL" clId="{2A9B793B-E7F3-45B6-8056-E74BFFFEF538}" dt="2024-04-12T11:02:21.519" v="1452" actId="14100"/>
      <pc:docMkLst>
        <pc:docMk/>
      </pc:docMkLst>
      <pc:sldChg chg="modSp mod">
        <pc:chgData name="Lars Tennbakk Bockman" userId="5a235df0-e381-4c4c-99ce-24b4b21fb9d1" providerId="ADAL" clId="{2A9B793B-E7F3-45B6-8056-E74BFFFEF538}" dt="2024-04-10T12:49:44.559" v="1139" actId="20577"/>
        <pc:sldMkLst>
          <pc:docMk/>
          <pc:sldMk cId="4148148830" sldId="259"/>
        </pc:sldMkLst>
      </pc:sldChg>
      <pc:sldChg chg="addSp delSp modSp mod">
        <pc:chgData name="Lars Tennbakk Bockman" userId="5a235df0-e381-4c4c-99ce-24b4b21fb9d1" providerId="ADAL" clId="{2A9B793B-E7F3-45B6-8056-E74BFFFEF538}" dt="2024-04-10T12:52:37.290" v="1159" actId="14100"/>
        <pc:sldMkLst>
          <pc:docMk/>
          <pc:sldMk cId="362544367" sldId="264"/>
        </pc:sldMkLst>
      </pc:sldChg>
      <pc:sldChg chg="delSp modSp mod">
        <pc:chgData name="Lars Tennbakk Bockman" userId="5a235df0-e381-4c4c-99ce-24b4b21fb9d1" providerId="ADAL" clId="{2A9B793B-E7F3-45B6-8056-E74BFFFEF538}" dt="2024-04-10T10:32:06.934" v="701" actId="20577"/>
        <pc:sldMkLst>
          <pc:docMk/>
          <pc:sldMk cId="3809428704" sldId="268"/>
        </pc:sldMkLst>
      </pc:sldChg>
      <pc:sldChg chg="modSp mod">
        <pc:chgData name="Lars Tennbakk Bockman" userId="5a235df0-e381-4c4c-99ce-24b4b21fb9d1" providerId="ADAL" clId="{2A9B793B-E7F3-45B6-8056-E74BFFFEF538}" dt="2024-04-10T12:57:51.231" v="1442" actId="20577"/>
        <pc:sldMkLst>
          <pc:docMk/>
          <pc:sldMk cId="4169780862" sldId="274"/>
        </pc:sldMkLst>
      </pc:sldChg>
      <pc:sldChg chg="modSp mod">
        <pc:chgData name="Lars Tennbakk Bockman" userId="5a235df0-e381-4c4c-99ce-24b4b21fb9d1" providerId="ADAL" clId="{2A9B793B-E7F3-45B6-8056-E74BFFFEF538}" dt="2024-04-10T10:16:53.063" v="586" actId="20577"/>
        <pc:sldMkLst>
          <pc:docMk/>
          <pc:sldMk cId="1400664593" sldId="275"/>
        </pc:sldMkLst>
      </pc:sldChg>
    </pc:docChg>
  </pc:docChgLst>
  <pc:docChgLst>
    <pc:chgData clId="Web-{7492D111-7293-4795-8678-B3671B4EF338}"/>
    <pc:docChg chg="">
      <pc:chgData name="" userId="" providerId="" clId="Web-{7492D111-7293-4795-8678-B3671B4EF338}" dt="2024-04-11T13:36:34.845" v="0"/>
      <pc:docMkLst>
        <pc:docMk/>
      </pc:docMkLst>
    </pc:docChg>
  </pc:docChgLst>
  <pc:docChgLst>
    <pc:chgData name="Lars Tennbakk Bockman" userId="5a235df0-e381-4c4c-99ce-24b4b21fb9d1" providerId="ADAL" clId="{BA722753-AECD-42BA-AFBB-BA15DC32378A}"/>
    <pc:docChg chg="undo custSel addSld delSld modSld">
      <pc:chgData name="Lars Tennbakk Bockman" userId="5a235df0-e381-4c4c-99ce-24b4b21fb9d1" providerId="ADAL" clId="{BA722753-AECD-42BA-AFBB-BA15DC32378A}" dt="2024-07-05T07:18:45.592" v="1810" actId="20577"/>
      <pc:docMkLst>
        <pc:docMk/>
      </pc:docMkLst>
      <pc:sldChg chg="modSp add del">
        <pc:chgData name="Lars Tennbakk Bockman" userId="5a235df0-e381-4c4c-99ce-24b4b21fb9d1" providerId="ADAL" clId="{BA722753-AECD-42BA-AFBB-BA15DC32378A}" dt="2024-07-02T09:07:36.875" v="1797" actId="14826"/>
        <pc:sldMkLst>
          <pc:docMk/>
          <pc:sldMk cId="3048309862" sldId="277"/>
        </pc:sldMkLst>
      </pc:sldChg>
    </pc:docChg>
  </pc:docChgLst>
  <pc:docChgLst>
    <pc:chgData name="Lars Tennbakk Bockman" userId="5a235df0-e381-4c4c-99ce-24b4b21fb9d1" providerId="ADAL" clId="{AAC28722-CAC1-4A92-BD45-FDE32BB7A4C9}"/>
    <pc:docChg chg="modSld">
      <pc:chgData name="Lars Tennbakk Bockman" userId="5a235df0-e381-4c4c-99ce-24b4b21fb9d1" providerId="ADAL" clId="{AAC28722-CAC1-4A92-BD45-FDE32BB7A4C9}" dt="2024-08-06T12:28:57.093" v="5" actId="20577"/>
      <pc:docMkLst>
        <pc:docMk/>
      </pc:docMkLst>
    </pc:docChg>
  </pc:docChgLst>
  <pc:docChgLst>
    <pc:chgData name="Ingeborg Aarø" userId="S::ingeborg.aaro@fornybarnorge.no::fe5f74f8-3120-49da-a10f-7c51be1254b1" providerId="AD" clId="Web-{49594A3B-2D5F-9DAF-A814-9A3960F084FD}"/>
    <pc:docChg chg="modSld">
      <pc:chgData name="Ingeborg Aarø" userId="S::ingeborg.aaro@fornybarnorge.no::fe5f74f8-3120-49da-a10f-7c51be1254b1" providerId="AD" clId="Web-{49594A3B-2D5F-9DAF-A814-9A3960F084FD}" dt="2024-06-05T11:09:23.309" v="15" actId="14100"/>
      <pc:docMkLst>
        <pc:docMk/>
      </pc:docMkLst>
    </pc:docChg>
  </pc:docChgLst>
  <pc:docChgLst>
    <pc:chgData name="Lars Tennbakk Bockman" userId="5a235df0-e381-4c4c-99ce-24b4b21fb9d1" providerId="ADAL" clId="{A7DE190F-5016-4198-8635-9E60638771CF}"/>
    <pc:docChg chg="modSld">
      <pc:chgData name="Lars Tennbakk Bockman" userId="5a235df0-e381-4c4c-99ce-24b4b21fb9d1" providerId="ADAL" clId="{A7DE190F-5016-4198-8635-9E60638771CF}" dt="2024-11-06T15:19:20.660" v="665" actId="14826"/>
      <pc:docMkLst>
        <pc:docMk/>
      </pc:docMkLst>
      <pc:sldChg chg="modSp mod">
        <pc:chgData name="Lars Tennbakk Bockman" userId="5a235df0-e381-4c4c-99ce-24b4b21fb9d1" providerId="ADAL" clId="{A7DE190F-5016-4198-8635-9E60638771CF}" dt="2024-11-06T15:17:13.477" v="609" actId="20577"/>
        <pc:sldMkLst>
          <pc:docMk/>
          <pc:sldMk cId="362544367" sldId="264"/>
        </pc:sldMkLst>
      </pc:sldChg>
      <pc:sldChg chg="modSp mod">
        <pc:chgData name="Lars Tennbakk Bockman" userId="5a235df0-e381-4c4c-99ce-24b4b21fb9d1" providerId="ADAL" clId="{A7DE190F-5016-4198-8635-9E60638771CF}" dt="2024-11-06T13:32:27.676" v="509" actId="20577"/>
        <pc:sldMkLst>
          <pc:docMk/>
          <pc:sldMk cId="3809428704" sldId="268"/>
        </pc:sldMkLst>
        <pc:spChg chg="mod">
          <ac:chgData name="Lars Tennbakk Bockman" userId="5a235df0-e381-4c4c-99ce-24b4b21fb9d1" providerId="ADAL" clId="{A7DE190F-5016-4198-8635-9E60638771CF}" dt="2024-11-06T13:32:27.676" v="509" actId="20577"/>
          <ac:spMkLst>
            <pc:docMk/>
            <pc:sldMk cId="3809428704" sldId="268"/>
            <ac:spMk id="3" creationId="{8A3EFEB1-D7F7-A46E-7DED-AE462CEAB1A0}"/>
          </ac:spMkLst>
        </pc:spChg>
      </pc:sldChg>
      <pc:sldChg chg="modSp">
        <pc:chgData name="Lars Tennbakk Bockman" userId="5a235df0-e381-4c4c-99ce-24b4b21fb9d1" providerId="ADAL" clId="{A7DE190F-5016-4198-8635-9E60638771CF}" dt="2024-11-06T15:14:02.884" v="510" actId="14826"/>
        <pc:sldMkLst>
          <pc:docMk/>
          <pc:sldMk cId="964345901" sldId="269"/>
        </pc:sldMkLst>
        <pc:picChg chg="mod">
          <ac:chgData name="Lars Tennbakk Bockman" userId="5a235df0-e381-4c4c-99ce-24b4b21fb9d1" providerId="ADAL" clId="{A7DE190F-5016-4198-8635-9E60638771CF}" dt="2024-11-06T15:14:02.884" v="510" actId="14826"/>
          <ac:picMkLst>
            <pc:docMk/>
            <pc:sldMk cId="964345901" sldId="269"/>
            <ac:picMk id="9" creationId="{D21B8C53-AA53-A852-4492-9BA4D601B04E}"/>
          </ac:picMkLst>
        </pc:picChg>
      </pc:sldChg>
      <pc:sldChg chg="modSp">
        <pc:chgData name="Lars Tennbakk Bockman" userId="5a235df0-e381-4c4c-99ce-24b4b21fb9d1" providerId="ADAL" clId="{A7DE190F-5016-4198-8635-9E60638771CF}" dt="2024-11-06T15:14:14.887" v="511" actId="14826"/>
        <pc:sldMkLst>
          <pc:docMk/>
          <pc:sldMk cId="4275014000" sldId="270"/>
        </pc:sldMkLst>
        <pc:picChg chg="mod">
          <ac:chgData name="Lars Tennbakk Bockman" userId="5a235df0-e381-4c4c-99ce-24b4b21fb9d1" providerId="ADAL" clId="{A7DE190F-5016-4198-8635-9E60638771CF}" dt="2024-11-06T15:14:14.887" v="511" actId="14826"/>
          <ac:picMkLst>
            <pc:docMk/>
            <pc:sldMk cId="4275014000" sldId="270"/>
            <ac:picMk id="5" creationId="{1FC70556-B41D-FA15-EDBD-21B7105AEC8B}"/>
          </ac:picMkLst>
        </pc:picChg>
      </pc:sldChg>
      <pc:sldChg chg="modSp mod">
        <pc:chgData name="Lars Tennbakk Bockman" userId="5a235df0-e381-4c4c-99ce-24b4b21fb9d1" providerId="ADAL" clId="{A7DE190F-5016-4198-8635-9E60638771CF}" dt="2024-11-06T15:18:32.060" v="664" actId="20577"/>
        <pc:sldMkLst>
          <pc:docMk/>
          <pc:sldMk cId="4169780862" sldId="274"/>
        </pc:sldMkLst>
        <pc:graphicFrameChg chg="modGraphic">
          <ac:chgData name="Lars Tennbakk Bockman" userId="5a235df0-e381-4c4c-99ce-24b4b21fb9d1" providerId="ADAL" clId="{A7DE190F-5016-4198-8635-9E60638771CF}" dt="2024-11-06T15:18:32.060" v="664" actId="20577"/>
          <ac:graphicFrameMkLst>
            <pc:docMk/>
            <pc:sldMk cId="4169780862" sldId="274"/>
            <ac:graphicFrameMk id="7" creationId="{2167B0A3-E04B-6EEB-F2D3-CABF3EC76256}"/>
          </ac:graphicFrameMkLst>
        </pc:graphicFrameChg>
      </pc:sldChg>
      <pc:sldChg chg="modSp">
        <pc:chgData name="Lars Tennbakk Bockman" userId="5a235df0-e381-4c4c-99ce-24b4b21fb9d1" providerId="ADAL" clId="{A7DE190F-5016-4198-8635-9E60638771CF}" dt="2024-11-06T15:19:20.660" v="665" actId="14826"/>
        <pc:sldMkLst>
          <pc:docMk/>
          <pc:sldMk cId="3048309862" sldId="277"/>
        </pc:sldMkLst>
        <pc:picChg chg="mod">
          <ac:chgData name="Lars Tennbakk Bockman" userId="5a235df0-e381-4c4c-99ce-24b4b21fb9d1" providerId="ADAL" clId="{A7DE190F-5016-4198-8635-9E60638771CF}" dt="2024-11-06T15:19:20.660" v="665" actId="14826"/>
          <ac:picMkLst>
            <pc:docMk/>
            <pc:sldMk cId="3048309862" sldId="277"/>
            <ac:picMk id="15" creationId="{E74EA589-72EA-AA47-0E44-BCAE8A4D908E}"/>
          </ac:picMkLst>
        </pc:picChg>
      </pc:sldChg>
    </pc:docChg>
  </pc:docChgLst>
  <pc:docChgLst>
    <pc:chgData name="Lars Tennbakk Bockman" userId="5a235df0-e381-4c4c-99ce-24b4b21fb9d1" providerId="ADAL" clId="{37EF9059-D99C-4752-86C1-B8EAEF640EE7}"/>
    <pc:docChg chg="custSel modSld">
      <pc:chgData name="Lars Tennbakk Bockman" userId="5a235df0-e381-4c4c-99ce-24b4b21fb9d1" providerId="ADAL" clId="{37EF9059-D99C-4752-86C1-B8EAEF640EE7}" dt="2024-05-03T09:21:35.955" v="166" actId="2711"/>
      <pc:docMkLst>
        <pc:docMk/>
      </pc:docMkLst>
      <pc:sldChg chg="modSp mod">
        <pc:chgData name="Lars Tennbakk Bockman" userId="5a235df0-e381-4c4c-99ce-24b4b21fb9d1" providerId="ADAL" clId="{37EF9059-D99C-4752-86C1-B8EAEF640EE7}" dt="2024-05-03T09:14:57.274" v="49" actId="1076"/>
        <pc:sldMkLst>
          <pc:docMk/>
          <pc:sldMk cId="362544367" sldId="264"/>
        </pc:sldMkLst>
      </pc:sldChg>
      <pc:sldChg chg="modSp mod">
        <pc:chgData name="Lars Tennbakk Bockman" userId="5a235df0-e381-4c4c-99ce-24b4b21fb9d1" providerId="ADAL" clId="{37EF9059-D99C-4752-86C1-B8EAEF640EE7}" dt="2024-05-03T09:12:48.498" v="40" actId="20577"/>
        <pc:sldMkLst>
          <pc:docMk/>
          <pc:sldMk cId="964345901" sldId="269"/>
        </pc:sldMkLst>
      </pc:sldChg>
      <pc:sldChg chg="modSp">
        <pc:chgData name="Lars Tennbakk Bockman" userId="5a235df0-e381-4c4c-99ce-24b4b21fb9d1" providerId="ADAL" clId="{37EF9059-D99C-4752-86C1-B8EAEF640EE7}" dt="2024-05-03T09:05:01.521" v="2" actId="14826"/>
        <pc:sldMkLst>
          <pc:docMk/>
          <pc:sldMk cId="4275014000" sldId="270"/>
        </pc:sldMkLst>
      </pc:sldChg>
      <pc:sldChg chg="addSp delSp modSp mod">
        <pc:chgData name="Lars Tennbakk Bockman" userId="5a235df0-e381-4c4c-99ce-24b4b21fb9d1" providerId="ADAL" clId="{37EF9059-D99C-4752-86C1-B8EAEF640EE7}" dt="2024-05-03T09:21:35.955" v="166" actId="2711"/>
        <pc:sldMkLst>
          <pc:docMk/>
          <pc:sldMk cId="4169780862" sldId="274"/>
        </pc:sldMkLst>
      </pc:sldChg>
      <pc:sldChg chg="modSp mod">
        <pc:chgData name="Lars Tennbakk Bockman" userId="5a235df0-e381-4c4c-99ce-24b4b21fb9d1" providerId="ADAL" clId="{37EF9059-D99C-4752-86C1-B8EAEF640EE7}" dt="2024-05-03T09:12:25.161" v="24" actId="20577"/>
        <pc:sldMkLst>
          <pc:docMk/>
          <pc:sldMk cId="1400664593" sldId="275"/>
        </pc:sldMkLst>
      </pc:sldChg>
    </pc:docChg>
  </pc:docChgLst>
  <pc:docChgLst>
    <pc:chgData name="Iselin Ekeli Rønningsbakk" userId="187300ae-9cb6-416d-8a94-664ca977a24d" providerId="ADAL" clId="{FB0547A2-14E6-4F44-95ED-0401051FE3B4}"/>
    <pc:docChg chg="modSld">
      <pc:chgData name="Iselin Ekeli Rønningsbakk" userId="187300ae-9cb6-416d-8a94-664ca977a24d" providerId="ADAL" clId="{FB0547A2-14E6-4F44-95ED-0401051FE3B4}" dt="2024-12-12T10:04:09.397" v="3" actId="255"/>
      <pc:docMkLst>
        <pc:docMk/>
      </pc:docMkLst>
    </pc:docChg>
  </pc:docChgLst>
  <pc:docChgLst>
    <pc:chgData name="Lars Tennbakk Bockman" userId="5a235df0-e381-4c4c-99ce-24b4b21fb9d1" providerId="ADAL" clId="{C5A5C764-A305-4B0D-9BEA-1C872162588B}"/>
    <pc:docChg chg="custSel addSld delSld modSld sldOrd">
      <pc:chgData name="Lars Tennbakk Bockman" userId="5a235df0-e381-4c4c-99ce-24b4b21fb9d1" providerId="ADAL" clId="{C5A5C764-A305-4B0D-9BEA-1C872162588B}" dt="2024-06-25T13:17:52.641" v="2007" actId="20577"/>
      <pc:docMkLst>
        <pc:docMk/>
      </pc:docMkLst>
      <pc:sldChg chg="add del ord setBg">
        <pc:chgData name="Lars Tennbakk Bockman" userId="5a235df0-e381-4c4c-99ce-24b4b21fb9d1" providerId="ADAL" clId="{C5A5C764-A305-4B0D-9BEA-1C872162588B}" dt="2024-06-25T13:09:29.698" v="1631" actId="47"/>
        <pc:sldMkLst>
          <pc:docMk/>
          <pc:sldMk cId="1834315246" sldId="278"/>
        </pc:sldMkLst>
      </pc:sldChg>
      <pc:sldChg chg="modSp add mod ord">
        <pc:chgData name="Lars Tennbakk Bockman" userId="5a235df0-e381-4c4c-99ce-24b4b21fb9d1" providerId="ADAL" clId="{C5A5C764-A305-4B0D-9BEA-1C872162588B}" dt="2024-06-25T13:17:52.641" v="2007" actId="20577"/>
        <pc:sldMkLst>
          <pc:docMk/>
          <pc:sldMk cId="4100358197" sldId="278"/>
        </pc:sldMkLst>
      </pc:sldChg>
    </pc:docChg>
  </pc:docChgLst>
  <pc:docChgLst>
    <pc:chgData name="Lars Tennbakk Bockman" userId="5a235df0-e381-4c4c-99ce-24b4b21fb9d1" providerId="ADAL" clId="{D8FC7D48-BB51-4BF8-9320-0C2DEEC22118}"/>
    <pc:docChg chg="modSld">
      <pc:chgData name="Lars Tennbakk Bockman" userId="5a235df0-e381-4c4c-99ce-24b4b21fb9d1" providerId="ADAL" clId="{D8FC7D48-BB51-4BF8-9320-0C2DEEC22118}" dt="2024-04-26T12:44:00.145" v="2317" actId="20577"/>
      <pc:docMkLst>
        <pc:docMk/>
      </pc:docMkLst>
    </pc:docChg>
  </pc:docChgLst>
  <pc:docChgLst>
    <pc:chgData name="Lars Tennbakk Bockman" userId="S::lars.bockman@fornybarnorge.no::5a235df0-e381-4c4c-99ce-24b4b21fb9d1" providerId="AD" clId="Web-{2254737F-0DB4-F7FF-95C8-94BEF1B6C4FC}"/>
    <pc:docChg chg="modSld">
      <pc:chgData name="Lars Tennbakk Bockman" userId="S::lars.bockman@fornybarnorge.no::5a235df0-e381-4c4c-99ce-24b4b21fb9d1" providerId="AD" clId="Web-{2254737F-0DB4-F7FF-95C8-94BEF1B6C4FC}" dt="2024-12-05T15:06:11.749" v="26"/>
      <pc:docMkLst>
        <pc:docMk/>
      </pc:docMkLst>
    </pc:docChg>
  </pc:docChgLst>
  <pc:docChgLst>
    <pc:chgData name="Iselin Ekeli Rønningsbakk" userId="187300ae-9cb6-416d-8a94-664ca977a24d" providerId="ADAL" clId="{616419BA-47B3-418F-AB07-31CDFCDA77EF}"/>
    <pc:docChg chg="custSel modSld">
      <pc:chgData name="Iselin Ekeli Rønningsbakk" userId="187300ae-9cb6-416d-8a94-664ca977a24d" providerId="ADAL" clId="{616419BA-47B3-418F-AB07-31CDFCDA77EF}" dt="2024-08-08T08:55:07.696" v="184" actId="6549"/>
      <pc:docMkLst>
        <pc:docMk/>
      </pc:docMkLst>
    </pc:docChg>
  </pc:docChgLst>
  <pc:docChgLst>
    <pc:chgData name="Ingeborg Aarø" userId="fe5f74f8-3120-49da-a10f-7c51be1254b1" providerId="ADAL" clId="{3E23246F-6FD0-B24D-8CF4-75D0BC8AB8A9}"/>
    <pc:docChg chg="custSel modSld">
      <pc:chgData name="Ingeborg Aarø" userId="fe5f74f8-3120-49da-a10f-7c51be1254b1" providerId="ADAL" clId="{3E23246F-6FD0-B24D-8CF4-75D0BC8AB8A9}" dt="2024-06-05T11:10:17.415" v="7" actId="14100"/>
      <pc:docMkLst>
        <pc:docMk/>
      </pc:docMkLst>
      <pc:sldChg chg="addSp delSp modSp mod">
        <pc:chgData name="Ingeborg Aarø" userId="fe5f74f8-3120-49da-a10f-7c51be1254b1" providerId="ADAL" clId="{3E23246F-6FD0-B24D-8CF4-75D0BC8AB8A9}" dt="2024-06-05T11:10:17.415" v="7" actId="14100"/>
        <pc:sldMkLst>
          <pc:docMk/>
          <pc:sldMk cId="3149972175" sldId="261"/>
        </pc:sldMkLst>
      </pc:sldChg>
    </pc:docChg>
  </pc:docChgLst>
  <pc:docChgLst>
    <pc:chgData name="Lars Tennbakk Bockman" userId="5a235df0-e381-4c4c-99ce-24b4b21fb9d1" providerId="ADAL" clId="{29571FDC-99EC-43E1-BF44-2567C8FCCD48}"/>
    <pc:docChg chg="custSel modSld">
      <pc:chgData name="Lars Tennbakk Bockman" userId="5a235df0-e381-4c4c-99ce-24b4b21fb9d1" providerId="ADAL" clId="{29571FDC-99EC-43E1-BF44-2567C8FCCD48}" dt="2024-09-05T10:27:08.662" v="7072" actId="20577"/>
      <pc:docMkLst>
        <pc:docMk/>
      </pc:docMkLst>
      <pc:sldChg chg="modSp mod">
        <pc:chgData name="Lars Tennbakk Bockman" userId="5a235df0-e381-4c4c-99ce-24b4b21fb9d1" providerId="ADAL" clId="{29571FDC-99EC-43E1-BF44-2567C8FCCD48}" dt="2024-09-05T09:26:34.090" v="6308" actId="20577"/>
        <pc:sldMkLst>
          <pc:docMk/>
          <pc:sldMk cId="4148148830" sldId="259"/>
        </pc:sldMkLst>
      </pc:sldChg>
      <pc:sldChg chg="addSp delSp modSp mod">
        <pc:chgData name="Lars Tennbakk Bockman" userId="5a235df0-e381-4c4c-99ce-24b4b21fb9d1" providerId="ADAL" clId="{29571FDC-99EC-43E1-BF44-2567C8FCCD48}" dt="2024-09-05T10:16:44.729" v="6328" actId="20577"/>
        <pc:sldMkLst>
          <pc:docMk/>
          <pc:sldMk cId="362544367" sldId="264"/>
        </pc:sldMkLst>
      </pc:sldChg>
      <pc:sldChg chg="addSp delSp modSp mod">
        <pc:chgData name="Lars Tennbakk Bockman" userId="5a235df0-e381-4c4c-99ce-24b4b21fb9d1" providerId="ADAL" clId="{29571FDC-99EC-43E1-BF44-2567C8FCCD48}" dt="2024-09-05T10:21:39.876" v="6484" actId="20577"/>
        <pc:sldMkLst>
          <pc:docMk/>
          <pc:sldMk cId="4169780862" sldId="274"/>
        </pc:sldMkLst>
      </pc:sldChg>
      <pc:sldChg chg="modSp">
        <pc:chgData name="Lars Tennbakk Bockman" userId="5a235df0-e381-4c4c-99ce-24b4b21fb9d1" providerId="ADAL" clId="{29571FDC-99EC-43E1-BF44-2567C8FCCD48}" dt="2024-09-05T10:06:12.379" v="6309" actId="14826"/>
        <pc:sldMkLst>
          <pc:docMk/>
          <pc:sldMk cId="3048309862" sldId="277"/>
        </pc:sldMkLst>
      </pc:sldChg>
    </pc:docChg>
  </pc:docChgLst>
  <pc:docChgLst>
    <pc:chgData name="Lars Tennbakk Bockman" userId="5a235df0-e381-4c4c-99ce-24b4b21fb9d1" providerId="ADAL" clId="{2DD08CE4-CA9B-4C62-8211-1FE07A121053}"/>
    <pc:docChg chg="undo custSel modSld">
      <pc:chgData name="Lars Tennbakk Bockman" userId="5a235df0-e381-4c4c-99ce-24b4b21fb9d1" providerId="ADAL" clId="{2DD08CE4-CA9B-4C62-8211-1FE07A121053}" dt="2024-10-04T10:03:57.895" v="2678" actId="20577"/>
      <pc:docMkLst>
        <pc:docMk/>
      </pc:docMkLst>
      <pc:sldChg chg="modSp mod modCm">
        <pc:chgData name="Lars Tennbakk Bockman" userId="5a235df0-e381-4c4c-99ce-24b4b21fb9d1" providerId="ADAL" clId="{2DD08CE4-CA9B-4C62-8211-1FE07A121053}" dt="2024-10-04T10:03:57.895" v="2678" actId="20577"/>
        <pc:sldMkLst>
          <pc:docMk/>
          <pc:sldMk cId="4148148830" sldId="259"/>
        </pc:sldMkLst>
        <pc:spChg chg="mod">
          <ac:chgData name="Lars Tennbakk Bockman" userId="5a235df0-e381-4c4c-99ce-24b4b21fb9d1" providerId="ADAL" clId="{2DD08CE4-CA9B-4C62-8211-1FE07A121053}" dt="2024-10-04T10:03:57.895" v="2678" actId="20577"/>
          <ac:spMkLst>
            <pc:docMk/>
            <pc:sldMk cId="4148148830" sldId="259"/>
            <ac:spMk id="4" creationId="{02B670F3-F503-EDCF-4447-49EB9200B55E}"/>
          </ac:spMkLst>
        </pc:spChg>
        <pc:extLst>
          <p:ext xmlns:p="http://schemas.openxmlformats.org/presentationml/2006/main" uri="{D6D511B9-2390-475A-947B-AFAB55BFBCF1}">
            <pc226:cmChg xmlns:pc226="http://schemas.microsoft.com/office/powerpoint/2022/06/main/command" chg="mod">
              <pc226:chgData name="Lars Tennbakk Bockman" userId="5a235df0-e381-4c4c-99ce-24b4b21fb9d1" providerId="ADAL" clId="{2DD08CE4-CA9B-4C62-8211-1FE07A121053}" dt="2024-10-04T10:03:57.895" v="2678" actId="20577"/>
              <pc2:cmMkLst xmlns:pc2="http://schemas.microsoft.com/office/powerpoint/2019/9/main/command">
                <pc:docMk/>
                <pc:sldMk cId="4148148830" sldId="259"/>
                <pc2:cmMk id="{83A35CC2-E05B-4685-AD7D-7EB6C0D18964}"/>
              </pc2:cmMkLst>
            </pc226:cmChg>
          </p:ext>
        </pc:extLst>
      </pc:sldChg>
      <pc:sldChg chg="addSp delSp modSp mod">
        <pc:chgData name="Lars Tennbakk Bockman" userId="5a235df0-e381-4c4c-99ce-24b4b21fb9d1" providerId="ADAL" clId="{2DD08CE4-CA9B-4C62-8211-1FE07A121053}" dt="2024-10-03T09:14:09.589" v="2401" actId="113"/>
        <pc:sldMkLst>
          <pc:docMk/>
          <pc:sldMk cId="362544367" sldId="264"/>
        </pc:sldMkLst>
      </pc:sldChg>
      <pc:sldChg chg="addSp delSp modSp mod">
        <pc:chgData name="Lars Tennbakk Bockman" userId="5a235df0-e381-4c4c-99ce-24b4b21fb9d1" providerId="ADAL" clId="{2DD08CE4-CA9B-4C62-8211-1FE07A121053}" dt="2024-10-03T09:20:21.847" v="2484" actId="14734"/>
        <pc:sldMkLst>
          <pc:docMk/>
          <pc:sldMk cId="4169780862" sldId="274"/>
        </pc:sldMkLst>
      </pc:sldChg>
      <pc:sldChg chg="modSp">
        <pc:chgData name="Lars Tennbakk Bockman" userId="5a235df0-e381-4c4c-99ce-24b4b21fb9d1" providerId="ADAL" clId="{2DD08CE4-CA9B-4C62-8211-1FE07A121053}" dt="2024-10-03T09:25:04.492" v="2486" actId="14826"/>
        <pc:sldMkLst>
          <pc:docMk/>
          <pc:sldMk cId="3048309862" sldId="277"/>
        </pc:sldMkLst>
        <pc:picChg chg="mod">
          <ac:chgData name="Lars Tennbakk Bockman" userId="5a235df0-e381-4c4c-99ce-24b4b21fb9d1" providerId="ADAL" clId="{2DD08CE4-CA9B-4C62-8211-1FE07A121053}" dt="2024-10-03T09:25:04.492" v="2486" actId="14826"/>
          <ac:picMkLst>
            <pc:docMk/>
            <pc:sldMk cId="3048309862" sldId="277"/>
            <ac:picMk id="15" creationId="{E74EA589-72EA-AA47-0E44-BCAE8A4D908E}"/>
          </ac:picMkLst>
        </pc:picChg>
      </pc:sldChg>
    </pc:docChg>
  </pc:docChgLst>
  <pc:docChgLst>
    <pc:chgData name="Iselin Ekeli Rønningsbakk" userId="187300ae-9cb6-416d-8a94-664ca977a24d" providerId="ADAL" clId="{CA485EF5-6DA2-4557-BD62-EC26CEFF2A42}"/>
    <pc:docChg chg="custSel modSld">
      <pc:chgData name="Iselin Ekeli Rønningsbakk" userId="187300ae-9cb6-416d-8a94-664ca977a24d" providerId="ADAL" clId="{CA485EF5-6DA2-4557-BD62-EC26CEFF2A42}" dt="2024-08-06T10:47:07.707" v="1558"/>
      <pc:docMkLst>
        <pc:docMk/>
      </pc:docMkLst>
    </pc:docChg>
  </pc:docChgLst>
  <pc:docChgLst>
    <pc:chgData name="Iselin Ekeli Rønningsbakk" userId="187300ae-9cb6-416d-8a94-664ca977a24d" providerId="ADAL" clId="{BE1E70E2-D39A-49B1-B6DD-553612B71992}"/>
    <pc:docChg chg="modSld">
      <pc:chgData name="Iselin Ekeli Rønningsbakk" userId="187300ae-9cb6-416d-8a94-664ca977a24d" providerId="ADAL" clId="{BE1E70E2-D39A-49B1-B6DD-553612B71992}" dt="2024-09-11T12:17:57.257" v="213" actId="20577"/>
      <pc:docMkLst>
        <pc:docMk/>
      </pc:docMkLst>
    </pc:docChg>
  </pc:docChgLst>
  <pc:docChgLst>
    <pc:chgData name="Lars Tennbakk Bockman" userId="S::lars.bockman@fornybarnorge.no::5a235df0-e381-4c4c-99ce-24b4b21fb9d1" providerId="AD" clId="Web-{135D72C6-048A-1E52-1933-57CFC18A5CB6}"/>
    <pc:docChg chg="">
      <pc:chgData name="Lars Tennbakk Bockman" userId="S::lars.bockman@fornybarnorge.no::5a235df0-e381-4c4c-99ce-24b4b21fb9d1" providerId="AD" clId="Web-{135D72C6-048A-1E52-1933-57CFC18A5CB6}" dt="2024-06-05T13:57:23.973" v="0"/>
      <pc:docMkLst>
        <pc:docMk/>
      </pc:docMkLst>
    </pc:docChg>
  </pc:docChgLst>
  <pc:docChgLst>
    <pc:chgData name="Lars Tennbakk Bockman" userId="5a235df0-e381-4c4c-99ce-24b4b21fb9d1" providerId="ADAL" clId="{2DE39966-EB09-496B-AB1B-8F160E500CA2}"/>
    <pc:docChg chg="undo custSel modSld">
      <pc:chgData name="Lars Tennbakk Bockman" userId="5a235df0-e381-4c4c-99ce-24b4b21fb9d1" providerId="ADAL" clId="{2DE39966-EB09-496B-AB1B-8F160E500CA2}" dt="2024-11-06T10:15:03.185" v="1504" actId="20577"/>
      <pc:docMkLst>
        <pc:docMk/>
      </pc:docMkLst>
      <pc:sldChg chg="modSp">
        <pc:chgData name="Lars Tennbakk Bockman" userId="5a235df0-e381-4c4c-99ce-24b4b21fb9d1" providerId="ADAL" clId="{2DE39966-EB09-496B-AB1B-8F160E500CA2}" dt="2024-11-06T09:53:35.636" v="790" actId="14826"/>
        <pc:sldMkLst>
          <pc:docMk/>
          <pc:sldMk cId="3048309862" sldId="277"/>
        </pc:sldMkLst>
        <pc:picChg chg="mod">
          <ac:chgData name="Lars Tennbakk Bockman" userId="5a235df0-e381-4c4c-99ce-24b4b21fb9d1" providerId="ADAL" clId="{2DE39966-EB09-496B-AB1B-8F160E500CA2}" dt="2024-11-06T09:53:35.636" v="790" actId="14826"/>
          <ac:picMkLst>
            <pc:docMk/>
            <pc:sldMk cId="3048309862" sldId="277"/>
            <ac:picMk id="15" creationId="{E74EA589-72EA-AA47-0E44-BCAE8A4D908E}"/>
          </ac:picMkLst>
        </pc:picChg>
      </pc:sldChg>
    </pc:docChg>
  </pc:docChgLst>
  <pc:docChgLst>
    <pc:chgData name="Iselin Ekeli Rønningsbakk" userId="187300ae-9cb6-416d-8a94-664ca977a24d" providerId="ADAL" clId="{03106EBE-8068-434C-8316-2B0B6F76A800}"/>
    <pc:docChg chg="custSel modSld">
      <pc:chgData name="Iselin Ekeli Rønningsbakk" userId="187300ae-9cb6-416d-8a94-664ca977a24d" providerId="ADAL" clId="{03106EBE-8068-434C-8316-2B0B6F76A800}" dt="2024-06-11T07:46:16.178" v="1457" actId="6549"/>
      <pc:docMkLst>
        <pc:docMk/>
      </pc:docMkLst>
    </pc:docChg>
  </pc:docChgLst>
  <pc:docChgLst>
    <pc:chgData name="Lars Tennbakk Bockman" userId="5a235df0-e381-4c4c-99ce-24b4b21fb9d1" providerId="ADAL" clId="{BEBA20C9-0E5E-4395-BCBC-0549F97599C0}"/>
    <pc:docChg chg="modSld">
      <pc:chgData name="Lars Tennbakk Bockman" userId="5a235df0-e381-4c4c-99ce-24b4b21fb9d1" providerId="ADAL" clId="{BEBA20C9-0E5E-4395-BCBC-0549F97599C0}" dt="2024-05-13T07:45:51.413" v="6"/>
      <pc:docMkLst>
        <pc:docMk/>
      </pc:docMkLst>
      <pc:sldChg chg="modSp">
        <pc:chgData name="Lars Tennbakk Bockman" userId="5a235df0-e381-4c4c-99ce-24b4b21fb9d1" providerId="ADAL" clId="{BEBA20C9-0E5E-4395-BCBC-0549F97599C0}" dt="2024-05-13T07:44:11.953" v="0" actId="14826"/>
        <pc:sldMkLst>
          <pc:docMk/>
          <pc:sldMk cId="3149972175" sldId="261"/>
        </pc:sldMkLst>
      </pc:sldChg>
      <pc:sldChg chg="modCm">
        <pc:chgData name="Lars Tennbakk Bockman" userId="5a235df0-e381-4c4c-99ce-24b4b21fb9d1" providerId="ADAL" clId="{BEBA20C9-0E5E-4395-BCBC-0549F97599C0}" dt="2024-05-13T07:45:51.413" v="6"/>
        <pc:sldMkLst>
          <pc:docMk/>
          <pc:sldMk cId="3809428704" sldId="268"/>
        </pc:sldMkLst>
        <pc:extLst>
          <p:ext xmlns:p="http://schemas.openxmlformats.org/presentationml/2006/main" uri="{D6D511B9-2390-475A-947B-AFAB55BFBCF1}">
            <pc226:cmChg xmlns:pc226="http://schemas.microsoft.com/office/powerpoint/2022/06/main/command" chg="">
              <pc226:chgData name="Lars Tennbakk Bockman" userId="5a235df0-e381-4c4c-99ce-24b4b21fb9d1" providerId="ADAL" clId="{BEBA20C9-0E5E-4395-BCBC-0549F97599C0}" dt="2024-05-13T07:45:51.413" v="6"/>
              <pc2:cmMkLst xmlns:pc2="http://schemas.microsoft.com/office/powerpoint/2019/9/main/command">
                <pc:docMk/>
                <pc:sldMk cId="3809428704" sldId="268"/>
                <pc2:cmMk id="{97225C20-E4DC-4851-AA9D-66978ACF5BAB}"/>
              </pc2:cmMkLst>
              <pc226:cmRplyChg chg="add">
                <pc226:chgData name="Lars Tennbakk Bockman" userId="5a235df0-e381-4c4c-99ce-24b4b21fb9d1" providerId="ADAL" clId="{BEBA20C9-0E5E-4395-BCBC-0549F97599C0}" dt="2024-05-13T07:45:51.413" v="6"/>
                <pc2:cmRplyMkLst xmlns:pc2="http://schemas.microsoft.com/office/powerpoint/2019/9/main/command">
                  <pc:docMk/>
                  <pc:sldMk cId="3809428704" sldId="268"/>
                  <pc2:cmMk id="{97225C20-E4DC-4851-AA9D-66978ACF5BAB}"/>
                  <pc2:cmRplyMk id="{18A6AE06-4812-45F8-A912-92D8A8CB7EBF}"/>
                </pc2:cmRplyMkLst>
              </pc226:cmRplyChg>
            </pc226:cmChg>
          </p:ext>
        </pc:extLst>
      </pc:sldChg>
      <pc:sldChg chg="modSp mod">
        <pc:chgData name="Lars Tennbakk Bockman" userId="5a235df0-e381-4c4c-99ce-24b4b21fb9d1" providerId="ADAL" clId="{BEBA20C9-0E5E-4395-BCBC-0549F97599C0}" dt="2024-05-13T07:44:44.288" v="5" actId="20577"/>
        <pc:sldMkLst>
          <pc:docMk/>
          <pc:sldMk cId="1400664593" sldId="275"/>
        </pc:sldMkLst>
      </pc:sldChg>
    </pc:docChg>
  </pc:docChgLst>
  <pc:docChgLst>
    <pc:chgData name="Lars Tennbakk Bockman" userId="S::lars.bockman@fornybarnorge.no::5a235df0-e381-4c4c-99ce-24b4b21fb9d1" providerId="AD" clId="Web-{49FDBC75-4CCE-CB32-F36A-1DA4126E09D9}"/>
    <pc:docChg chg="modSld">
      <pc:chgData name="Lars Tennbakk Bockman" userId="S::lars.bockman@fornybarnorge.no::5a235df0-e381-4c4c-99ce-24b4b21fb9d1" providerId="AD" clId="Web-{49FDBC75-4CCE-CB32-F36A-1DA4126E09D9}" dt="2024-04-03T08:36:42.371" v="1" actId="20577"/>
      <pc:docMkLst>
        <pc:docMk/>
      </pc:docMkLst>
    </pc:docChg>
  </pc:docChgLst>
  <pc:docChgLst>
    <pc:chgData name="Lars Tennbakk Bockman" userId="5a235df0-e381-4c4c-99ce-24b4b21fb9d1" providerId="ADAL" clId="{A4077F93-E2AB-46E2-80E5-72704175BD0D}"/>
    <pc:docChg chg="undo custSel modSld replTag">
      <pc:chgData name="Lars Tennbakk Bockman" userId="5a235df0-e381-4c4c-99ce-24b4b21fb9d1" providerId="ADAL" clId="{A4077F93-E2AB-46E2-80E5-72704175BD0D}" dt="2024-04-24T08:36:36.047" v="2479"/>
      <pc:docMkLst>
        <pc:docMk/>
      </pc:docMkLst>
    </pc:docChg>
  </pc:docChgLst>
  <pc:docChgLst>
    <pc:chgData name="Iselin Ekeli Rønningsbakk" userId="187300ae-9cb6-416d-8a94-664ca977a24d" providerId="ADAL" clId="{BE415681-EBBA-409D-AB3C-C601BB43A582}"/>
    <pc:docChg chg="custSel addSld delSld modSld">
      <pc:chgData name="Iselin Ekeli Rønningsbakk" userId="187300ae-9cb6-416d-8a94-664ca977a24d" providerId="ADAL" clId="{BE415681-EBBA-409D-AB3C-C601BB43A582}" dt="2024-11-07T12:23:49.724" v="1337" actId="1076"/>
      <pc:docMkLst>
        <pc:docMk/>
      </pc:docMkLst>
      <pc:sldChg chg="add del setBg">
        <pc:chgData name="Iselin Ekeli Rønningsbakk" userId="187300ae-9cb6-416d-8a94-664ca977a24d" providerId="ADAL" clId="{BE415681-EBBA-409D-AB3C-C601BB43A582}" dt="2024-11-07T12:23:15.848" v="1329"/>
        <pc:sldMkLst>
          <pc:docMk/>
          <pc:sldMk cId="1380827816" sldId="262"/>
        </pc:sldMkLst>
      </pc:sldChg>
      <pc:sldChg chg="modSp mod">
        <pc:chgData name="Iselin Ekeli Rønningsbakk" userId="187300ae-9cb6-416d-8a94-664ca977a24d" providerId="ADAL" clId="{BE415681-EBBA-409D-AB3C-C601BB43A582}" dt="2024-11-07T12:05:26.038" v="1318" actId="6549"/>
        <pc:sldMkLst>
          <pc:docMk/>
          <pc:sldMk cId="3809428704" sldId="268"/>
        </pc:sldMkLst>
        <pc:spChg chg="mod">
          <ac:chgData name="Iselin Ekeli Rønningsbakk" userId="187300ae-9cb6-416d-8a94-664ca977a24d" providerId="ADAL" clId="{BE415681-EBBA-409D-AB3C-C601BB43A582}" dt="2024-11-07T12:05:26.038" v="1318" actId="6549"/>
          <ac:spMkLst>
            <pc:docMk/>
            <pc:sldMk cId="3809428704" sldId="268"/>
            <ac:spMk id="3" creationId="{8A3EFEB1-D7F7-A46E-7DED-AE462CEAB1A0}"/>
          </ac:spMkLst>
        </pc:spChg>
      </pc:sldChg>
    </pc:docChg>
  </pc:docChgLst>
  <pc:docChgLst>
    <pc:chgData name="Lars Bockman" userId="5a235df0-e381-4c4c-99ce-24b4b21fb9d1" providerId="ADAL" clId="{4F9A5B8A-219F-4CFC-84AD-F24907C89CAF}"/>
    <pc:docChg chg="custSel delSld modSld">
      <pc:chgData name="Lars Bockman" userId="5a235df0-e381-4c4c-99ce-24b4b21fb9d1" providerId="ADAL" clId="{4F9A5B8A-219F-4CFC-84AD-F24907C89CAF}" dt="2024-06-26T08:43:15.269" v="1800" actId="20577"/>
      <pc:docMkLst>
        <pc:docMk/>
      </pc:docMkLst>
      <pc:sldChg chg="modSp del mod">
        <pc:chgData name="Lars Bockman" userId="5a235df0-e381-4c4c-99ce-24b4b21fb9d1" providerId="ADAL" clId="{4F9A5B8A-219F-4CFC-84AD-F24907C89CAF}" dt="2024-06-26T08:30:18.717" v="1336" actId="47"/>
        <pc:sldMkLst>
          <pc:docMk/>
          <pc:sldMk cId="4100358197" sldId="278"/>
        </pc:sldMkLst>
      </pc:sldChg>
    </pc:docChg>
  </pc:docChgLst>
  <pc:docChgLst>
    <pc:chgData name="Lars Tennbakk Bockman" userId="5a235df0-e381-4c4c-99ce-24b4b21fb9d1" providerId="ADAL" clId="{A05AB3F1-F083-414B-ACDB-A47E65D9BE65}"/>
    <pc:docChg chg="modSld">
      <pc:chgData name="Lars Tennbakk Bockman" userId="5a235df0-e381-4c4c-99ce-24b4b21fb9d1" providerId="ADAL" clId="{A05AB3F1-F083-414B-ACDB-A47E65D9BE65}" dt="2024-11-04T12:56:53.675" v="228" actId="20577"/>
      <pc:docMkLst>
        <pc:docMk/>
      </pc:docMkLst>
      <pc:sldChg chg="modSp mod">
        <pc:chgData name="Lars Tennbakk Bockman" userId="5a235df0-e381-4c4c-99ce-24b4b21fb9d1" providerId="ADAL" clId="{A05AB3F1-F083-414B-ACDB-A47E65D9BE65}" dt="2024-11-04T12:55:06.176" v="27" actId="20578"/>
        <pc:sldMkLst>
          <pc:docMk/>
          <pc:sldMk cId="3149972175" sldId="261"/>
        </pc:sldMkLst>
        <pc:spChg chg="mod">
          <ac:chgData name="Lars Tennbakk Bockman" userId="5a235df0-e381-4c4c-99ce-24b4b21fb9d1" providerId="ADAL" clId="{A05AB3F1-F083-414B-ACDB-A47E65D9BE65}" dt="2024-11-04T12:55:06.176" v="27" actId="20578"/>
          <ac:spMkLst>
            <pc:docMk/>
            <pc:sldMk cId="3149972175" sldId="261"/>
            <ac:spMk id="15" creationId="{71CD328A-FCBF-98DB-A3A2-36A13A7E9980}"/>
          </ac:spMkLst>
        </pc:spChg>
      </pc:sldChg>
      <pc:sldChg chg="modSp mod">
        <pc:chgData name="Lars Tennbakk Bockman" userId="5a235df0-e381-4c4c-99ce-24b4b21fb9d1" providerId="ADAL" clId="{A05AB3F1-F083-414B-ACDB-A47E65D9BE65}" dt="2024-11-04T12:55:46.567" v="81" actId="20577"/>
        <pc:sldMkLst>
          <pc:docMk/>
          <pc:sldMk cId="964345901" sldId="269"/>
        </pc:sldMkLst>
        <pc:spChg chg="mod">
          <ac:chgData name="Lars Tennbakk Bockman" userId="5a235df0-e381-4c4c-99ce-24b4b21fb9d1" providerId="ADAL" clId="{A05AB3F1-F083-414B-ACDB-A47E65D9BE65}" dt="2024-11-04T12:55:46.567" v="81" actId="20577"/>
          <ac:spMkLst>
            <pc:docMk/>
            <pc:sldMk cId="964345901" sldId="269"/>
            <ac:spMk id="15" creationId="{04DCDA78-71F1-811A-A7B3-AF6C80100E58}"/>
          </ac:spMkLst>
        </pc:spChg>
      </pc:sldChg>
      <pc:sldChg chg="modSp mod modCm">
        <pc:chgData name="Lars Tennbakk Bockman" userId="5a235df0-e381-4c4c-99ce-24b4b21fb9d1" providerId="ADAL" clId="{A05AB3F1-F083-414B-ACDB-A47E65D9BE65}" dt="2024-11-04T12:56:53.675" v="228" actId="20577"/>
        <pc:sldMkLst>
          <pc:docMk/>
          <pc:sldMk cId="4275014000" sldId="270"/>
        </pc:sldMkLst>
        <pc:spChg chg="mod">
          <ac:chgData name="Lars Tennbakk Bockman" userId="5a235df0-e381-4c4c-99ce-24b4b21fb9d1" providerId="ADAL" clId="{A05AB3F1-F083-414B-ACDB-A47E65D9BE65}" dt="2024-11-04T12:56:53.675" v="228" actId="20577"/>
          <ac:spMkLst>
            <pc:docMk/>
            <pc:sldMk cId="4275014000" sldId="270"/>
            <ac:spMk id="14" creationId="{21531C8D-908F-3C5D-76AA-208A0DF8D559}"/>
          </ac:spMkLst>
        </pc:spChg>
        <pc:extLst>
          <p:ext xmlns:p="http://schemas.openxmlformats.org/presentationml/2006/main" uri="{D6D511B9-2390-475A-947B-AFAB55BFBCF1}">
            <pc226:cmChg xmlns:pc226="http://schemas.microsoft.com/office/powerpoint/2022/06/main/command" chg="mod">
              <pc226:chgData name="Lars Tennbakk Bockman" userId="5a235df0-e381-4c4c-99ce-24b4b21fb9d1" providerId="ADAL" clId="{A05AB3F1-F083-414B-ACDB-A47E65D9BE65}" dt="2024-11-04T12:56:53.675" v="228" actId="20577"/>
              <pc2:cmMkLst xmlns:pc2="http://schemas.microsoft.com/office/powerpoint/2019/9/main/command">
                <pc:docMk/>
                <pc:sldMk cId="4275014000" sldId="270"/>
                <pc2:cmMk id="{5C8E7654-4B40-40DB-A81E-510CDC7753C2}"/>
              </pc2:cmMkLst>
            </pc226:cmChg>
          </p:ext>
        </pc:extLst>
      </pc:sldChg>
    </pc:docChg>
  </pc:docChgLst>
  <pc:docChgLst>
    <pc:chgData name="Iselin Ekeli Rønningsbakk" userId="187300ae-9cb6-416d-8a94-664ca977a24d" providerId="ADAL" clId="{DE44C537-DB6F-4243-9C35-4B6CAECAAEF1}"/>
    <pc:docChg chg="custSel modSld">
      <pc:chgData name="Iselin Ekeli Rønningsbakk" userId="187300ae-9cb6-416d-8a94-664ca977a24d" providerId="ADAL" clId="{DE44C537-DB6F-4243-9C35-4B6CAECAAEF1}" dt="2024-07-01T12:36:51.606" v="247" actId="6549"/>
      <pc:docMkLst>
        <pc:docMk/>
      </pc:docMkLst>
      <pc:sldChg chg="modSp mod">
        <pc:chgData name="Iselin Ekeli Rønningsbakk" userId="187300ae-9cb6-416d-8a94-664ca977a24d" providerId="ADAL" clId="{DE44C537-DB6F-4243-9C35-4B6CAECAAEF1}" dt="2024-07-01T12:23:50.307" v="241" actId="6549"/>
        <pc:sldMkLst>
          <pc:docMk/>
          <pc:sldMk cId="3149972175" sldId="261"/>
        </pc:sldMkLst>
      </pc:sldChg>
      <pc:sldChg chg="modSp mod">
        <pc:chgData name="Iselin Ekeli Rønningsbakk" userId="187300ae-9cb6-416d-8a94-664ca977a24d" providerId="ADAL" clId="{DE44C537-DB6F-4243-9C35-4B6CAECAAEF1}" dt="2024-07-01T12:36:51.606" v="247" actId="6549"/>
        <pc:sldMkLst>
          <pc:docMk/>
          <pc:sldMk cId="4275014000" sldId="270"/>
        </pc:sldMkLst>
      </pc:sldChg>
    </pc:docChg>
  </pc:docChgLst>
  <pc:docChgLst>
    <pc:chgData name="Iselin Ekeli Rønningsbakk" userId="187300ae-9cb6-416d-8a94-664ca977a24d" providerId="ADAL" clId="{00BA57EB-2D70-4805-ADC1-5A9049218C5B}"/>
    <pc:docChg chg="undo custSel modSld">
      <pc:chgData name="Iselin Ekeli Rønningsbakk" userId="187300ae-9cb6-416d-8a94-664ca977a24d" providerId="ADAL" clId="{00BA57EB-2D70-4805-ADC1-5A9049218C5B}" dt="2024-09-12T13:27:21.131" v="67" actId="6549"/>
      <pc:docMkLst>
        <pc:docMk/>
      </pc:docMkLst>
      <pc:sldChg chg="modSp mod modCm">
        <pc:chgData name="Iselin Ekeli Rønningsbakk" userId="187300ae-9cb6-416d-8a94-664ca977a24d" providerId="ADAL" clId="{00BA57EB-2D70-4805-ADC1-5A9049218C5B}" dt="2024-09-12T13:27:21.131" v="67" actId="6549"/>
        <pc:sldMkLst>
          <pc:docMk/>
          <pc:sldMk cId="3809428704" sldId="268"/>
        </pc:sldMkLst>
        <pc:extLst>
          <p:ext xmlns:p="http://schemas.openxmlformats.org/presentationml/2006/main" uri="{D6D511B9-2390-475A-947B-AFAB55BFBCF1}">
            <pc226:cmChg xmlns:pc226="http://schemas.microsoft.com/office/powerpoint/2022/06/main/command" chg="mod">
              <pc226:chgData name="Iselin Ekeli Rønningsbakk" userId="187300ae-9cb6-416d-8a94-664ca977a24d" providerId="ADAL" clId="{00BA57EB-2D70-4805-ADC1-5A9049218C5B}" dt="2024-09-12T13:26:48.860" v="26" actId="6549"/>
              <pc2:cmMkLst xmlns:pc2="http://schemas.microsoft.com/office/powerpoint/2019/9/main/command">
                <pc:docMk/>
                <pc:sldMk cId="3809428704" sldId="268"/>
                <pc2:cmMk id="{1B14C4AE-585E-44BD-92D7-68A814F4B6F7}"/>
              </pc2:cmMkLst>
            </pc226:cmChg>
            <pc226:cmChg xmlns:pc226="http://schemas.microsoft.com/office/powerpoint/2022/06/main/command" chg="mod">
              <pc226:chgData name="Iselin Ekeli Rønningsbakk" userId="187300ae-9cb6-416d-8a94-664ca977a24d" providerId="ADAL" clId="{00BA57EB-2D70-4805-ADC1-5A9049218C5B}" dt="2024-09-12T13:27:21.131" v="67" actId="6549"/>
              <pc2:cmMkLst xmlns:pc2="http://schemas.microsoft.com/office/powerpoint/2019/9/main/command">
                <pc:docMk/>
                <pc:sldMk cId="3809428704" sldId="268"/>
                <pc2:cmMk id="{F890DFE2-AA7F-4193-A6A0-323CEF6A01C0}"/>
              </pc2:cmMkLst>
            </pc226:cmChg>
          </p:ext>
        </pc:extLst>
      </pc:sldChg>
      <pc:sldChg chg="modSp mod">
        <pc:chgData name="Iselin Ekeli Rønningsbakk" userId="187300ae-9cb6-416d-8a94-664ca977a24d" providerId="ADAL" clId="{00BA57EB-2D70-4805-ADC1-5A9049218C5B}" dt="2024-09-12T11:52:15.308" v="1" actId="1076"/>
        <pc:sldMkLst>
          <pc:docMk/>
          <pc:sldMk cId="1400664593" sldId="275"/>
        </pc:sldMkLst>
      </pc:sldChg>
    </pc:docChg>
  </pc:docChgLst>
  <pc:docChgLst>
    <pc:chgData name="Iselin Ekeli Rønningsbakk" userId="187300ae-9cb6-416d-8a94-664ca977a24d" providerId="ADAL" clId="{6E22A7A5-741D-4F17-86EF-2AAF255A7495}"/>
    <pc:docChg chg="undo custSel delSld modSld">
      <pc:chgData name="Iselin Ekeli Rønningsbakk" userId="187300ae-9cb6-416d-8a94-664ca977a24d" providerId="ADAL" clId="{6E22A7A5-741D-4F17-86EF-2AAF255A7495}" dt="2024-12-13T14:53:38.208" v="2199" actId="2696"/>
      <pc:docMkLst>
        <pc:docMk/>
      </pc:docMkLst>
      <pc:sldChg chg="modSp del mod">
        <pc:chgData name="Iselin Ekeli Rønningsbakk" userId="187300ae-9cb6-416d-8a94-664ca977a24d" providerId="ADAL" clId="{6E22A7A5-741D-4F17-86EF-2AAF255A7495}" dt="2024-12-13T14:53:38.208" v="2199" actId="2696"/>
        <pc:sldMkLst>
          <pc:docMk/>
          <pc:sldMk cId="4148148830" sldId="259"/>
        </pc:sldMkLst>
        <pc:spChg chg="mod">
          <ac:chgData name="Iselin Ekeli Rønningsbakk" userId="187300ae-9cb6-416d-8a94-664ca977a24d" providerId="ADAL" clId="{6E22A7A5-741D-4F17-86EF-2AAF255A7495}" dt="2024-12-13T14:52:57.083" v="2198" actId="6549"/>
          <ac:spMkLst>
            <pc:docMk/>
            <pc:sldMk cId="4148148830" sldId="259"/>
            <ac:spMk id="4" creationId="{02B670F3-F503-EDCF-4447-49EB9200B55E}"/>
          </ac:spMkLst>
        </pc:spChg>
      </pc:sldChg>
      <pc:sldChg chg="modSp mod">
        <pc:chgData name="Iselin Ekeli Rønningsbakk" userId="187300ae-9cb6-416d-8a94-664ca977a24d" providerId="ADAL" clId="{6E22A7A5-741D-4F17-86EF-2AAF255A7495}" dt="2024-12-13T14:51:11.399" v="1909" actId="6549"/>
        <pc:sldMkLst>
          <pc:docMk/>
          <pc:sldMk cId="3809428704" sldId="268"/>
        </pc:sldMkLst>
        <pc:spChg chg="mod">
          <ac:chgData name="Iselin Ekeli Rønningsbakk" userId="187300ae-9cb6-416d-8a94-664ca977a24d" providerId="ADAL" clId="{6E22A7A5-741D-4F17-86EF-2AAF255A7495}" dt="2024-12-13T14:51:11.399" v="1909" actId="6549"/>
          <ac:spMkLst>
            <pc:docMk/>
            <pc:sldMk cId="3809428704" sldId="268"/>
            <ac:spMk id="2" creationId="{E225F7EA-99E6-543D-3D1D-6EACC2C8D6E1}"/>
          </ac:spMkLst>
        </pc:spChg>
        <pc:spChg chg="mod">
          <ac:chgData name="Iselin Ekeli Rønningsbakk" userId="187300ae-9cb6-416d-8a94-664ca977a24d" providerId="ADAL" clId="{6E22A7A5-741D-4F17-86EF-2AAF255A7495}" dt="2024-12-13T14:49:57.709" v="1792" actId="20577"/>
          <ac:spMkLst>
            <pc:docMk/>
            <pc:sldMk cId="3809428704" sldId="268"/>
            <ac:spMk id="3" creationId="{8A3EFEB1-D7F7-A46E-7DED-AE462CEAB1A0}"/>
          </ac:spMkLst>
        </pc:spChg>
      </pc:sldChg>
      <pc:sldChg chg="modSp mod">
        <pc:chgData name="Iselin Ekeli Rønningsbakk" userId="187300ae-9cb6-416d-8a94-664ca977a24d" providerId="ADAL" clId="{6E22A7A5-741D-4F17-86EF-2AAF255A7495}" dt="2024-12-13T14:41:27.623" v="732" actId="20577"/>
        <pc:sldMkLst>
          <pc:docMk/>
          <pc:sldMk cId="964345901" sldId="269"/>
        </pc:sldMkLst>
        <pc:spChg chg="mod">
          <ac:chgData name="Iselin Ekeli Rønningsbakk" userId="187300ae-9cb6-416d-8a94-664ca977a24d" providerId="ADAL" clId="{6E22A7A5-741D-4F17-86EF-2AAF255A7495}" dt="2024-12-13T14:41:27.623" v="732" actId="20577"/>
          <ac:spMkLst>
            <pc:docMk/>
            <pc:sldMk cId="964345901" sldId="269"/>
            <ac:spMk id="15" creationId="{04DCDA78-71F1-811A-A7B3-AF6C80100E58}"/>
          </ac:spMkLst>
        </pc:spChg>
      </pc:sldChg>
      <pc:sldChg chg="modSp mod">
        <pc:chgData name="Iselin Ekeli Rønningsbakk" userId="187300ae-9cb6-416d-8a94-664ca977a24d" providerId="ADAL" clId="{6E22A7A5-741D-4F17-86EF-2AAF255A7495}" dt="2024-12-13T14:46:48.819" v="1481" actId="20577"/>
        <pc:sldMkLst>
          <pc:docMk/>
          <pc:sldMk cId="4275014000" sldId="270"/>
        </pc:sldMkLst>
        <pc:spChg chg="mod">
          <ac:chgData name="Iselin Ekeli Rønningsbakk" userId="187300ae-9cb6-416d-8a94-664ca977a24d" providerId="ADAL" clId="{6E22A7A5-741D-4F17-86EF-2AAF255A7495}" dt="2024-12-13T14:46:48.819" v="1481" actId="20577"/>
          <ac:spMkLst>
            <pc:docMk/>
            <pc:sldMk cId="4275014000" sldId="270"/>
            <ac:spMk id="14" creationId="{21531C8D-908F-3C5D-76AA-208A0DF8D559}"/>
          </ac:spMkLst>
        </pc:spChg>
      </pc:sldChg>
      <pc:sldChg chg="modSp mod">
        <pc:chgData name="Iselin Ekeli Rønningsbakk" userId="187300ae-9cb6-416d-8a94-664ca977a24d" providerId="ADAL" clId="{6E22A7A5-741D-4F17-86EF-2AAF255A7495}" dt="2024-12-13T14:47:31.324" v="1496" actId="6549"/>
        <pc:sldMkLst>
          <pc:docMk/>
          <pc:sldMk cId="1400664593" sldId="275"/>
        </pc:sldMkLst>
        <pc:spChg chg="mod">
          <ac:chgData name="Iselin Ekeli Rønningsbakk" userId="187300ae-9cb6-416d-8a94-664ca977a24d" providerId="ADAL" clId="{6E22A7A5-741D-4F17-86EF-2AAF255A7495}" dt="2024-12-13T14:47:31.324" v="1496" actId="6549"/>
          <ac:spMkLst>
            <pc:docMk/>
            <pc:sldMk cId="1400664593" sldId="275"/>
            <ac:spMk id="13" creationId="{D3816D81-2F0C-5C31-0215-8B391B6646ED}"/>
          </ac:spMkLst>
        </pc:spChg>
      </pc:sldChg>
    </pc:docChg>
  </pc:docChgLst>
  <pc:docChgLst>
    <pc:chgData name="Iselin Ekeli Rønningsbakk" userId="187300ae-9cb6-416d-8a94-664ca977a24d" providerId="ADAL" clId="{750B9AAA-1068-463C-A928-621951E880E7}"/>
    <pc:docChg chg="modSld">
      <pc:chgData name="Iselin Ekeli Rønningsbakk" userId="187300ae-9cb6-416d-8a94-664ca977a24d" providerId="ADAL" clId="{750B9AAA-1068-463C-A928-621951E880E7}" dt="2024-05-08T11:20:58.602" v="1158" actId="20577"/>
      <pc:docMkLst>
        <pc:docMk/>
      </pc:docMkLst>
    </pc:docChg>
  </pc:docChgLst>
  <pc:docChgLst>
    <pc:chgData name="Lars Bockman" userId="5a235df0-e381-4c4c-99ce-24b4b21fb9d1" providerId="ADAL" clId="{EDABE23E-248D-4ED0-A77F-ADFCEC09D289}"/>
    <pc:docChg chg="undo redo custSel addSld delSld modSld sldOrd replTag">
      <pc:chgData name="Lars Bockman" userId="5a235df0-e381-4c4c-99ce-24b4b21fb9d1" providerId="ADAL" clId="{EDABE23E-248D-4ED0-A77F-ADFCEC09D289}" dt="2024-06-04T11:03:29.173" v="9429"/>
      <pc:docMkLst>
        <pc:docMk/>
      </pc:docMkLst>
      <pc:sldChg chg="modSp mod">
        <pc:chgData name="Lars Bockman" userId="5a235df0-e381-4c4c-99ce-24b4b21fb9d1" providerId="ADAL" clId="{EDABE23E-248D-4ED0-A77F-ADFCEC09D289}" dt="2024-06-04T11:03:29.173" v="9429"/>
        <pc:sldMkLst>
          <pc:docMk/>
          <pc:sldMk cId="4148148830" sldId="259"/>
        </pc:sldMkLst>
      </pc:sldChg>
      <pc:sldChg chg="addSp delSp modSp mod">
        <pc:chgData name="Lars Bockman" userId="5a235df0-e381-4c4c-99ce-24b4b21fb9d1" providerId="ADAL" clId="{EDABE23E-248D-4ED0-A77F-ADFCEC09D289}" dt="2024-06-03T08:20:31.189" v="6093" actId="27636"/>
        <pc:sldMkLst>
          <pc:docMk/>
          <pc:sldMk cId="3149972175" sldId="261"/>
        </pc:sldMkLst>
      </pc:sldChg>
      <pc:sldChg chg="addSp modSp mod">
        <pc:chgData name="Lars Bockman" userId="5a235df0-e381-4c4c-99ce-24b4b21fb9d1" providerId="ADAL" clId="{EDABE23E-248D-4ED0-A77F-ADFCEC09D289}" dt="2024-06-04T07:31:53.165" v="7604" actId="20577"/>
        <pc:sldMkLst>
          <pc:docMk/>
          <pc:sldMk cId="362544367" sldId="264"/>
        </pc:sldMkLst>
      </pc:sldChg>
      <pc:sldChg chg="addSp delSp modSp mod">
        <pc:chgData name="Lars Bockman" userId="5a235df0-e381-4c4c-99ce-24b4b21fb9d1" providerId="ADAL" clId="{EDABE23E-248D-4ED0-A77F-ADFCEC09D289}" dt="2024-06-03T08:52:24.354" v="7050" actId="20577"/>
        <pc:sldMkLst>
          <pc:docMk/>
          <pc:sldMk cId="3809428704" sldId="268"/>
        </pc:sldMkLst>
      </pc:sldChg>
      <pc:sldChg chg="addSp delSp modSp mod">
        <pc:chgData name="Lars Bockman" userId="5a235df0-e381-4c4c-99ce-24b4b21fb9d1" providerId="ADAL" clId="{EDABE23E-248D-4ED0-A77F-ADFCEC09D289}" dt="2024-06-04T08:07:25.200" v="8913" actId="20577"/>
        <pc:sldMkLst>
          <pc:docMk/>
          <pc:sldMk cId="964345901" sldId="269"/>
        </pc:sldMkLst>
      </pc:sldChg>
      <pc:sldChg chg="addSp delSp modSp mod">
        <pc:chgData name="Lars Bockman" userId="5a235df0-e381-4c4c-99ce-24b4b21fb9d1" providerId="ADAL" clId="{EDABE23E-248D-4ED0-A77F-ADFCEC09D289}" dt="2024-06-04T08:10:24.938" v="9202"/>
        <pc:sldMkLst>
          <pc:docMk/>
          <pc:sldMk cId="4275014000" sldId="270"/>
        </pc:sldMkLst>
      </pc:sldChg>
      <pc:sldChg chg="modSp mod">
        <pc:chgData name="Lars Bockman" userId="5a235df0-e381-4c4c-99ce-24b4b21fb9d1" providerId="ADAL" clId="{EDABE23E-248D-4ED0-A77F-ADFCEC09D289}" dt="2024-06-04T07:39:26.273" v="8046" actId="20577"/>
        <pc:sldMkLst>
          <pc:docMk/>
          <pc:sldMk cId="4169780862" sldId="274"/>
        </pc:sldMkLst>
      </pc:sldChg>
      <pc:sldChg chg="modSp mod">
        <pc:chgData name="Lars Bockman" userId="5a235df0-e381-4c4c-99ce-24b4b21fb9d1" providerId="ADAL" clId="{EDABE23E-248D-4ED0-A77F-ADFCEC09D289}" dt="2024-06-04T08:02:40.414" v="8190" actId="20577"/>
        <pc:sldMkLst>
          <pc:docMk/>
          <pc:sldMk cId="1400664593" sldId="275"/>
        </pc:sldMkLst>
      </pc:sldChg>
      <pc:sldChg chg="delSp modSp del mod">
        <pc:chgData name="Lars Bockman" userId="5a235df0-e381-4c4c-99ce-24b4b21fb9d1" providerId="ADAL" clId="{EDABE23E-248D-4ED0-A77F-ADFCEC09D289}" dt="2024-06-04T08:03:38.248" v="8213" actId="47"/>
        <pc:sldMkLst>
          <pc:docMk/>
          <pc:sldMk cId="4123918659" sldId="276"/>
        </pc:sldMkLst>
      </pc:sldChg>
      <pc:sldChg chg="addSp delSp modSp add mod ord">
        <pc:chgData name="Lars Bockman" userId="5a235df0-e381-4c4c-99ce-24b4b21fb9d1" providerId="ADAL" clId="{EDABE23E-248D-4ED0-A77F-ADFCEC09D289}" dt="2024-06-04T08:04:10.760" v="8414"/>
        <pc:sldMkLst>
          <pc:docMk/>
          <pc:sldMk cId="3048309862" sldId="277"/>
        </pc:sldMkLst>
      </pc:sldChg>
    </pc:docChg>
  </pc:docChgLst>
  <pc:docChgLst>
    <pc:chgData name="Iselin Ekeli Rønningsbakk" userId="187300ae-9cb6-416d-8a94-664ca977a24d" providerId="ADAL" clId="{F135FA9E-2E87-4771-A6E7-FFFD185073E8}"/>
    <pc:docChg chg="modSld">
      <pc:chgData name="Iselin Ekeli Rønningsbakk" userId="187300ae-9cb6-416d-8a94-664ca977a24d" providerId="ADAL" clId="{F135FA9E-2E87-4771-A6E7-FFFD185073E8}" dt="2024-07-04T10:42:29.485" v="9" actId="6549"/>
      <pc:docMkLst>
        <pc:docMk/>
      </pc:docMkLst>
    </pc:docChg>
  </pc:docChgLst>
  <pc:docChgLst>
    <pc:chgData name="Iselin Ekeli Rønningsbakk" userId="187300ae-9cb6-416d-8a94-664ca977a24d" providerId="ADAL" clId="{A982F088-28B0-44E7-A540-057AB14E26F1}"/>
    <pc:docChg chg="">
      <pc:chgData name="Iselin Ekeli Rønningsbakk" userId="187300ae-9cb6-416d-8a94-664ca977a24d" providerId="ADAL" clId="{A982F088-28B0-44E7-A540-057AB14E26F1}" dt="2024-05-13T09:04:11.853" v="0"/>
      <pc:docMkLst>
        <pc:docMk/>
      </pc:docMkLst>
    </pc:docChg>
  </pc:docChgLst>
  <pc:docChgLst>
    <pc:chgData name="Lars Bockman" userId="5a235df0-e381-4c4c-99ce-24b4b21fb9d1" providerId="ADAL" clId="{C0B6E7DC-0448-43D1-82B8-227DAF8C55E9}"/>
    <pc:docChg chg="modSld">
      <pc:chgData name="Lars Bockman" userId="5a235df0-e381-4c4c-99ce-24b4b21fb9d1" providerId="ADAL" clId="{C0B6E7DC-0448-43D1-82B8-227DAF8C55E9}" dt="2024-06-10T10:33:27.210" v="38" actId="20577"/>
      <pc:docMkLst>
        <pc:docMk/>
      </pc:docMkLst>
    </pc:docChg>
  </pc:docChgLst>
  <pc:docChgLst>
    <pc:chgData name="Lars Tennbakk Bockman" userId="5a235df0-e381-4c4c-99ce-24b4b21fb9d1" providerId="ADAL" clId="{27B654D7-7A34-4372-8A30-DAD53E62DCF1}"/>
    <pc:docChg chg="undo custSel modSld">
      <pc:chgData name="Lars Tennbakk Bockman" userId="5a235df0-e381-4c4c-99ce-24b4b21fb9d1" providerId="ADAL" clId="{27B654D7-7A34-4372-8A30-DAD53E62DCF1}" dt="2024-12-03T16:01:24.091" v="4831" actId="20577"/>
      <pc:docMkLst>
        <pc:docMk/>
      </pc:docMkLst>
      <pc:sldChg chg="modSp">
        <pc:chgData name="Lars Tennbakk Bockman" userId="5a235df0-e381-4c4c-99ce-24b4b21fb9d1" providerId="ADAL" clId="{27B654D7-7A34-4372-8A30-DAD53E62DCF1}" dt="2024-12-03T15:26:52.305" v="3628" actId="14826"/>
        <pc:sldMkLst>
          <pc:docMk/>
          <pc:sldMk cId="3048309862" sldId="277"/>
        </pc:sldMkLst>
        <pc:picChg chg="mod">
          <ac:chgData name="Lars Tennbakk Bockman" userId="5a235df0-e381-4c4c-99ce-24b4b21fb9d1" providerId="ADAL" clId="{27B654D7-7A34-4372-8A30-DAD53E62DCF1}" dt="2024-12-03T15:26:52.305" v="3628" actId="14826"/>
          <ac:picMkLst>
            <pc:docMk/>
            <pc:sldMk cId="3048309862" sldId="277"/>
            <ac:picMk id="15" creationId="{E74EA589-72EA-AA47-0E44-BCAE8A4D908E}"/>
          </ac:picMkLst>
        </pc:picChg>
      </pc:sldChg>
    </pc:docChg>
  </pc:docChgLst>
  <pc:docChgLst>
    <pc:chgData name="Iselin Ekeli Rønningsbakk" userId="187300ae-9cb6-416d-8a94-664ca977a24d" providerId="ADAL" clId="{A1986C05-77AD-4C81-B532-0C47688F9970}"/>
    <pc:docChg chg="undo custSel addSld delSld modSld">
      <pc:chgData name="Iselin Ekeli Rønningsbakk" userId="187300ae-9cb6-416d-8a94-664ca977a24d" providerId="ADAL" clId="{A1986C05-77AD-4C81-B532-0C47688F9970}" dt="2024-09-10T14:13:09.831" v="2511" actId="14826"/>
      <pc:docMkLst>
        <pc:docMk/>
      </pc:docMkLst>
      <pc:sldChg chg="modSp mod">
        <pc:chgData name="Iselin Ekeli Rønningsbakk" userId="187300ae-9cb6-416d-8a94-664ca977a24d" providerId="ADAL" clId="{A1986C05-77AD-4C81-B532-0C47688F9970}" dt="2024-09-10T13:06:14.787" v="2508" actId="6549"/>
        <pc:sldMkLst>
          <pc:docMk/>
          <pc:sldMk cId="4148148830" sldId="259"/>
        </pc:sldMkLst>
      </pc:sldChg>
      <pc:sldChg chg="add del setBg">
        <pc:chgData name="Iselin Ekeli Rønningsbakk" userId="187300ae-9cb6-416d-8a94-664ca977a24d" providerId="ADAL" clId="{A1986C05-77AD-4C81-B532-0C47688F9970}" dt="2024-09-10T14:12:34.901" v="2510"/>
        <pc:sldMkLst>
          <pc:docMk/>
          <pc:sldMk cId="1380827816" sldId="262"/>
        </pc:sldMkLst>
      </pc:sldChg>
    </pc:docChg>
  </pc:docChgLst>
  <pc:docChgLst>
    <pc:chgData name="Lars Tennbakk Bockman" userId="S::lars.bockman@fornybarnorge.no::5a235df0-e381-4c4c-99ce-24b4b21fb9d1" providerId="AD" clId="Web-{1A8F27FA-4149-B5EE-0076-986A53F64FF3}"/>
    <pc:docChg chg="modSld">
      <pc:chgData name="Lars Tennbakk Bockman" userId="S::lars.bockman@fornybarnorge.no::5a235df0-e381-4c4c-99ce-24b4b21fb9d1" providerId="AD" clId="Web-{1A8F27FA-4149-B5EE-0076-986A53F64FF3}" dt="2024-11-05T16:04:53.866" v="171" actId="20577"/>
      <pc:docMkLst>
        <pc:docMk/>
      </pc:docMkLst>
      <pc:sldChg chg="modSp modCm">
        <pc:chgData name="Lars Tennbakk Bockman" userId="S::lars.bockman@fornybarnorge.no::5a235df0-e381-4c4c-99ce-24b4b21fb9d1" providerId="AD" clId="Web-{1A8F27FA-4149-B5EE-0076-986A53F64FF3}" dt="2024-11-05T16:04:53.866" v="171" actId="20577"/>
        <pc:sldMkLst>
          <pc:docMk/>
          <pc:sldMk cId="3149972175" sldId="261"/>
        </pc:sldMkLst>
        <pc:spChg chg="mod">
          <ac:chgData name="Lars Tennbakk Bockman" userId="S::lars.bockman@fornybarnorge.no::5a235df0-e381-4c4c-99ce-24b4b21fb9d1" providerId="AD" clId="Web-{1A8F27FA-4149-B5EE-0076-986A53F64FF3}" dt="2024-11-05T16:04:53.866" v="171" actId="20577"/>
          <ac:spMkLst>
            <pc:docMk/>
            <pc:sldMk cId="3149972175" sldId="261"/>
            <ac:spMk id="15" creationId="{71CD328A-FCBF-98DB-A3A2-36A13A7E9980}"/>
          </ac:spMkLst>
        </pc:spChg>
        <pc:extLst>
          <p:ext xmlns:p="http://schemas.openxmlformats.org/presentationml/2006/main" uri="{D6D511B9-2390-475A-947B-AFAB55BFBCF1}">
            <pc226:cmChg xmlns:pc226="http://schemas.microsoft.com/office/powerpoint/2022/06/main/command" chg="mod">
              <pc226:chgData name="Lars Tennbakk Bockman" userId="S::lars.bockman@fornybarnorge.no::5a235df0-e381-4c4c-99ce-24b4b21fb9d1" providerId="AD" clId="Web-{1A8F27FA-4149-B5EE-0076-986A53F64FF3}" dt="2024-11-05T16:04:53.866" v="171" actId="20577"/>
              <pc2:cmMkLst xmlns:pc2="http://schemas.microsoft.com/office/powerpoint/2019/9/main/command">
                <pc:docMk/>
                <pc:sldMk cId="3149972175" sldId="261"/>
                <pc2:cmMk id="{B2AB7FB4-3C6C-46E5-BB9C-AF5DEEDB46EB}"/>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6177491" cy="490409"/>
          </a:xfrm>
          <a:prstGeom prst="rect">
            <a:avLst/>
          </a:prstGeom>
        </p:spPr>
        <p:txBody>
          <a:bodyPr vert="horz" lIns="133795" tIns="66898" rIns="133795" bIns="66898" rtlCol="0"/>
          <a:lstStyle>
            <a:lvl1pPr algn="l">
              <a:defRPr sz="1800"/>
            </a:lvl1pPr>
          </a:lstStyle>
          <a:p>
            <a:endParaRPr lang="nb-NO"/>
          </a:p>
        </p:txBody>
      </p:sp>
      <p:sp>
        <p:nvSpPr>
          <p:cNvPr id="3" name="Plassholder for dato 2"/>
          <p:cNvSpPr>
            <a:spLocks noGrp="1"/>
          </p:cNvSpPr>
          <p:nvPr>
            <p:ph type="dt" idx="1"/>
          </p:nvPr>
        </p:nvSpPr>
        <p:spPr>
          <a:xfrm>
            <a:off x="8074962" y="0"/>
            <a:ext cx="6177491" cy="490409"/>
          </a:xfrm>
          <a:prstGeom prst="rect">
            <a:avLst/>
          </a:prstGeom>
        </p:spPr>
        <p:txBody>
          <a:bodyPr vert="horz" lIns="133795" tIns="66898" rIns="133795" bIns="66898" rtlCol="0"/>
          <a:lstStyle>
            <a:lvl1pPr algn="r">
              <a:defRPr sz="1800"/>
            </a:lvl1pPr>
          </a:lstStyle>
          <a:p>
            <a:fld id="{01329E2F-4686-4F18-A9A7-D08BDCF84B80}" type="datetimeFigureOut">
              <a:rPr lang="nb-NO" smtClean="0"/>
              <a:t>13.12.2024</a:t>
            </a:fld>
            <a:endParaRPr lang="nb-NO"/>
          </a:p>
        </p:txBody>
      </p:sp>
      <p:sp>
        <p:nvSpPr>
          <p:cNvPr id="4" name="Plassholder for lysbilde 3"/>
          <p:cNvSpPr>
            <a:spLocks noGrp="1" noRot="1" noChangeAspect="1"/>
          </p:cNvSpPr>
          <p:nvPr>
            <p:ph type="sldImg" idx="2"/>
          </p:nvPr>
        </p:nvSpPr>
        <p:spPr>
          <a:xfrm>
            <a:off x="4176713" y="1222375"/>
            <a:ext cx="5902325" cy="3298825"/>
          </a:xfrm>
          <a:prstGeom prst="rect">
            <a:avLst/>
          </a:prstGeom>
          <a:noFill/>
          <a:ln w="12700">
            <a:solidFill>
              <a:prstClr val="black"/>
            </a:solidFill>
          </a:ln>
        </p:spPr>
        <p:txBody>
          <a:bodyPr vert="horz" lIns="133795" tIns="66898" rIns="133795" bIns="66898" rtlCol="0" anchor="ctr"/>
          <a:lstStyle/>
          <a:p>
            <a:endParaRPr lang="nb-NO"/>
          </a:p>
        </p:txBody>
      </p:sp>
      <p:sp>
        <p:nvSpPr>
          <p:cNvPr id="5" name="Plassholder for notater 4"/>
          <p:cNvSpPr>
            <a:spLocks noGrp="1"/>
          </p:cNvSpPr>
          <p:nvPr>
            <p:ph type="body" sz="quarter" idx="3"/>
          </p:nvPr>
        </p:nvSpPr>
        <p:spPr>
          <a:xfrm>
            <a:off x="1425576" y="4703851"/>
            <a:ext cx="11404599" cy="3848607"/>
          </a:xfrm>
          <a:prstGeom prst="rect">
            <a:avLst/>
          </a:prstGeom>
        </p:spPr>
        <p:txBody>
          <a:bodyPr vert="horz" lIns="133795" tIns="66898" rIns="133795" bIns="66898"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283831"/>
            <a:ext cx="6177491" cy="490409"/>
          </a:xfrm>
          <a:prstGeom prst="rect">
            <a:avLst/>
          </a:prstGeom>
        </p:spPr>
        <p:txBody>
          <a:bodyPr vert="horz" lIns="133795" tIns="66898" rIns="133795" bIns="66898" rtlCol="0" anchor="b"/>
          <a:lstStyle>
            <a:lvl1pPr algn="l">
              <a:defRPr sz="1800"/>
            </a:lvl1pPr>
          </a:lstStyle>
          <a:p>
            <a:endParaRPr lang="nb-NO"/>
          </a:p>
        </p:txBody>
      </p:sp>
      <p:sp>
        <p:nvSpPr>
          <p:cNvPr id="7" name="Plassholder for lysbildenummer 6"/>
          <p:cNvSpPr>
            <a:spLocks noGrp="1"/>
          </p:cNvSpPr>
          <p:nvPr>
            <p:ph type="sldNum" sz="quarter" idx="5"/>
          </p:nvPr>
        </p:nvSpPr>
        <p:spPr>
          <a:xfrm>
            <a:off x="8074962" y="9283831"/>
            <a:ext cx="6177491" cy="490409"/>
          </a:xfrm>
          <a:prstGeom prst="rect">
            <a:avLst/>
          </a:prstGeom>
        </p:spPr>
        <p:txBody>
          <a:bodyPr vert="horz" lIns="133795" tIns="66898" rIns="133795" bIns="66898" rtlCol="0" anchor="b"/>
          <a:lstStyle>
            <a:lvl1pPr algn="r">
              <a:defRPr sz="1800"/>
            </a:lvl1pPr>
          </a:lstStyle>
          <a:p>
            <a:fld id="{988FB815-4B74-45D9-A47D-33C36308A6D8}" type="slidenum">
              <a:rPr lang="nb-NO" smtClean="0"/>
              <a:t>‹#›</a:t>
            </a:fld>
            <a:endParaRPr lang="nb-NO"/>
          </a:p>
        </p:txBody>
      </p:sp>
    </p:spTree>
    <p:extLst>
      <p:ext uri="{BB962C8B-B14F-4D97-AF65-F5344CB8AC3E}">
        <p14:creationId xmlns:p14="http://schemas.microsoft.com/office/powerpoint/2010/main" val="1155752628"/>
      </p:ext>
    </p:extLst>
  </p:cSld>
  <p:clrMap bg1="lt1" tx1="dk1" bg2="lt2" tx2="dk2" accent1="accent1" accent2="accent2" accent3="accent3" accent4="accent4" accent5="accent5" accent6="accent6" hlink="hlink" folHlink="folHlink"/>
  <p:notesStyle>
    <a:lvl1pPr marL="0" algn="l" defTabSz="684246" rtl="0" eaLnBrk="1" latinLnBrk="0" hangingPunct="1">
      <a:defRPr sz="898" kern="1200">
        <a:solidFill>
          <a:schemeClr val="tx1"/>
        </a:solidFill>
        <a:latin typeface="+mn-lt"/>
        <a:ea typeface="+mn-ea"/>
        <a:cs typeface="+mn-cs"/>
      </a:defRPr>
    </a:lvl1pPr>
    <a:lvl2pPr marL="342123" algn="l" defTabSz="684246" rtl="0" eaLnBrk="1" latinLnBrk="0" hangingPunct="1">
      <a:defRPr sz="898" kern="1200">
        <a:solidFill>
          <a:schemeClr val="tx1"/>
        </a:solidFill>
        <a:latin typeface="+mn-lt"/>
        <a:ea typeface="+mn-ea"/>
        <a:cs typeface="+mn-cs"/>
      </a:defRPr>
    </a:lvl2pPr>
    <a:lvl3pPr marL="684246" algn="l" defTabSz="684246" rtl="0" eaLnBrk="1" latinLnBrk="0" hangingPunct="1">
      <a:defRPr sz="898" kern="1200">
        <a:solidFill>
          <a:schemeClr val="tx1"/>
        </a:solidFill>
        <a:latin typeface="+mn-lt"/>
        <a:ea typeface="+mn-ea"/>
        <a:cs typeface="+mn-cs"/>
      </a:defRPr>
    </a:lvl3pPr>
    <a:lvl4pPr marL="1026368" algn="l" defTabSz="684246" rtl="0" eaLnBrk="1" latinLnBrk="0" hangingPunct="1">
      <a:defRPr sz="898" kern="1200">
        <a:solidFill>
          <a:schemeClr val="tx1"/>
        </a:solidFill>
        <a:latin typeface="+mn-lt"/>
        <a:ea typeface="+mn-ea"/>
        <a:cs typeface="+mn-cs"/>
      </a:defRPr>
    </a:lvl4pPr>
    <a:lvl5pPr marL="1368491" algn="l" defTabSz="684246" rtl="0" eaLnBrk="1" latinLnBrk="0" hangingPunct="1">
      <a:defRPr sz="898" kern="1200">
        <a:solidFill>
          <a:schemeClr val="tx1"/>
        </a:solidFill>
        <a:latin typeface="+mn-lt"/>
        <a:ea typeface="+mn-ea"/>
        <a:cs typeface="+mn-cs"/>
      </a:defRPr>
    </a:lvl5pPr>
    <a:lvl6pPr marL="1710614" algn="l" defTabSz="684246" rtl="0" eaLnBrk="1" latinLnBrk="0" hangingPunct="1">
      <a:defRPr sz="898" kern="1200">
        <a:solidFill>
          <a:schemeClr val="tx1"/>
        </a:solidFill>
        <a:latin typeface="+mn-lt"/>
        <a:ea typeface="+mn-ea"/>
        <a:cs typeface="+mn-cs"/>
      </a:defRPr>
    </a:lvl6pPr>
    <a:lvl7pPr marL="2052737" algn="l" defTabSz="684246" rtl="0" eaLnBrk="1" latinLnBrk="0" hangingPunct="1">
      <a:defRPr sz="898" kern="1200">
        <a:solidFill>
          <a:schemeClr val="tx1"/>
        </a:solidFill>
        <a:latin typeface="+mn-lt"/>
        <a:ea typeface="+mn-ea"/>
        <a:cs typeface="+mn-cs"/>
      </a:defRPr>
    </a:lvl7pPr>
    <a:lvl8pPr marL="2394859" algn="l" defTabSz="684246" rtl="0" eaLnBrk="1" latinLnBrk="0" hangingPunct="1">
      <a:defRPr sz="898" kern="1200">
        <a:solidFill>
          <a:schemeClr val="tx1"/>
        </a:solidFill>
        <a:latin typeface="+mn-lt"/>
        <a:ea typeface="+mn-ea"/>
        <a:cs typeface="+mn-cs"/>
      </a:defRPr>
    </a:lvl8pPr>
    <a:lvl9pPr marL="2736982" algn="l" defTabSz="684246" rtl="0" eaLnBrk="1" latinLnBrk="0" hangingPunct="1">
      <a:defRPr sz="89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88FB815-4B74-45D9-A47D-33C36308A6D8}" type="slidenum">
              <a:rPr lang="nb-NO" smtClean="0"/>
              <a:t>2</a:t>
            </a:fld>
            <a:endParaRPr lang="nb-NO"/>
          </a:p>
        </p:txBody>
      </p:sp>
    </p:spTree>
    <p:extLst>
      <p:ext uri="{BB962C8B-B14F-4D97-AF65-F5344CB8AC3E}">
        <p14:creationId xmlns:p14="http://schemas.microsoft.com/office/powerpoint/2010/main" val="265543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88FB815-4B74-45D9-A47D-33C36308A6D8}" type="slidenum">
              <a:rPr lang="nb-NO" smtClean="0"/>
              <a:t>5</a:t>
            </a:fld>
            <a:endParaRPr lang="nb-NO"/>
          </a:p>
        </p:txBody>
      </p:sp>
    </p:spTree>
    <p:extLst>
      <p:ext uri="{BB962C8B-B14F-4D97-AF65-F5344CB8AC3E}">
        <p14:creationId xmlns:p14="http://schemas.microsoft.com/office/powerpoint/2010/main" val="433705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3A1E326-C424-77C0-6978-2ECBD0AFF397}"/>
              </a:ext>
            </a:extLst>
          </p:cNvPr>
          <p:cNvSpPr/>
          <p:nvPr userDrawn="1"/>
        </p:nvSpPr>
        <p:spPr>
          <a:xfrm>
            <a:off x="0" y="4654493"/>
            <a:ext cx="9145143" cy="457257"/>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bunntekst 4">
            <a:extLst>
              <a:ext uri="{FF2B5EF4-FFF2-40B4-BE49-F238E27FC236}">
                <a16:creationId xmlns:a16="http://schemas.microsoft.com/office/drawing/2014/main" id="{5044874A-FADC-7682-CE1B-D61B44B0B01E}"/>
              </a:ext>
            </a:extLst>
          </p:cNvPr>
          <p:cNvSpPr>
            <a:spLocks noGrp="1"/>
          </p:cNvSpPr>
          <p:nvPr>
            <p:ph type="ftr" sz="quarter" idx="11"/>
          </p:nvPr>
        </p:nvSpPr>
        <p:spPr/>
        <p:txBody>
          <a:bodyPr lIns="0" tIns="0" rIns="0" bIns="0"/>
          <a:lstStyle/>
          <a:p>
            <a:endParaRPr lang="nb-NO"/>
          </a:p>
        </p:txBody>
      </p:sp>
      <p:pic>
        <p:nvPicPr>
          <p:cNvPr id="9" name="Grafikk 8">
            <a:extLst>
              <a:ext uri="{FF2B5EF4-FFF2-40B4-BE49-F238E27FC236}">
                <a16:creationId xmlns:a16="http://schemas.microsoft.com/office/drawing/2014/main" id="{15CFC04B-ED1B-B55D-9BD9-0AD91F8A247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235" b="36013"/>
          <a:stretch/>
        </p:blipFill>
        <p:spPr>
          <a:xfrm>
            <a:off x="736688" y="1"/>
            <a:ext cx="8337600" cy="5111750"/>
          </a:xfrm>
          <a:prstGeom prst="rect">
            <a:avLst/>
          </a:prstGeom>
        </p:spPr>
      </p:pic>
      <p:sp>
        <p:nvSpPr>
          <p:cNvPr id="2" name="Tittel 1">
            <a:extLst>
              <a:ext uri="{FF2B5EF4-FFF2-40B4-BE49-F238E27FC236}">
                <a16:creationId xmlns:a16="http://schemas.microsoft.com/office/drawing/2014/main" id="{189EBC06-125D-02E3-7D7F-05ADCD9166E1}"/>
              </a:ext>
            </a:extLst>
          </p:cNvPr>
          <p:cNvSpPr>
            <a:spLocks noGrp="1"/>
          </p:cNvSpPr>
          <p:nvPr>
            <p:ph type="ctrTitle"/>
          </p:nvPr>
        </p:nvSpPr>
        <p:spPr>
          <a:xfrm>
            <a:off x="457257" y="2039874"/>
            <a:ext cx="6495086" cy="498598"/>
          </a:xfrm>
        </p:spPr>
        <p:txBody>
          <a:bodyPr wrap="square" lIns="0" tIns="0" rIns="0" bIns="0" anchor="t">
            <a:spAutoFit/>
          </a:bodyPr>
          <a:lstStyle>
            <a:lvl1pPr algn="l">
              <a:defRPr sz="3600"/>
            </a:lvl1pPr>
          </a:lstStyle>
          <a:p>
            <a:r>
              <a:rPr lang="nb-NO"/>
              <a:t>Klikk for å redigere tittelstil</a:t>
            </a:r>
          </a:p>
        </p:txBody>
      </p:sp>
      <p:sp>
        <p:nvSpPr>
          <p:cNvPr id="3" name="Undertittel 2">
            <a:extLst>
              <a:ext uri="{FF2B5EF4-FFF2-40B4-BE49-F238E27FC236}">
                <a16:creationId xmlns:a16="http://schemas.microsoft.com/office/drawing/2014/main" id="{8A9128B6-D639-84D6-CE51-229DD113EC95}"/>
              </a:ext>
            </a:extLst>
          </p:cNvPr>
          <p:cNvSpPr>
            <a:spLocks noGrp="1"/>
          </p:cNvSpPr>
          <p:nvPr>
            <p:ph type="subTitle" idx="1"/>
          </p:nvPr>
        </p:nvSpPr>
        <p:spPr>
          <a:xfrm>
            <a:off x="457257" y="2713880"/>
            <a:ext cx="6495086" cy="193899"/>
          </a:xfrm>
        </p:spPr>
        <p:txBody>
          <a:bodyPr lIns="0" tIns="0" rIns="0" bIns="0">
            <a:sp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20681BD6-E2BE-C975-4AF7-B057CF7B9067}"/>
              </a:ext>
            </a:extLst>
          </p:cNvPr>
          <p:cNvSpPr>
            <a:spLocks noGrp="1"/>
          </p:cNvSpPr>
          <p:nvPr>
            <p:ph type="dt" sz="half" idx="10"/>
          </p:nvPr>
        </p:nvSpPr>
        <p:spPr>
          <a:xfrm>
            <a:off x="457257" y="3126755"/>
            <a:ext cx="2057400" cy="153888"/>
          </a:xfrm>
        </p:spPr>
        <p:txBody>
          <a:bodyPr lIns="0" tIns="0" rIns="0" bIns="0"/>
          <a:lstStyle>
            <a:lvl1pPr>
              <a:defRPr sz="1000"/>
            </a:lvl1pPr>
          </a:lstStyle>
          <a:p>
            <a:r>
              <a:rPr lang="nb-NO"/>
              <a:t>Oslo, dd.mm.yyyy</a:t>
            </a:r>
          </a:p>
        </p:txBody>
      </p:sp>
      <p:sp>
        <p:nvSpPr>
          <p:cNvPr id="6" name="Plassholder for lysbildenummer 5">
            <a:extLst>
              <a:ext uri="{FF2B5EF4-FFF2-40B4-BE49-F238E27FC236}">
                <a16:creationId xmlns:a16="http://schemas.microsoft.com/office/drawing/2014/main" id="{09C3D943-CF29-F519-F396-74A07D368CCF}"/>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pic>
        <p:nvPicPr>
          <p:cNvPr id="8" name="Grafikk 7">
            <a:extLst>
              <a:ext uri="{FF2B5EF4-FFF2-40B4-BE49-F238E27FC236}">
                <a16:creationId xmlns:a16="http://schemas.microsoft.com/office/drawing/2014/main" id="{1FB3283B-FF68-DC05-E013-0F72BC5F0DE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57" y="457257"/>
            <a:ext cx="1530000" cy="370421"/>
          </a:xfrm>
          <a:prstGeom prst="rect">
            <a:avLst/>
          </a:prstGeom>
        </p:spPr>
      </p:pic>
    </p:spTree>
    <p:extLst>
      <p:ext uri="{BB962C8B-B14F-4D97-AF65-F5344CB8AC3E}">
        <p14:creationId xmlns:p14="http://schemas.microsoft.com/office/powerpoint/2010/main" val="4068609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nholdsdeler #3">
    <p:bg>
      <p:bgRef idx="1001">
        <a:schemeClr val="bg1"/>
      </p:bgRef>
    </p:bg>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7824682"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4578981"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4578979"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333407647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4">
    <p:bg>
      <p:bgRef idx="1001">
        <a:schemeClr val="bg1"/>
      </p:bgRef>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BEE2BB55-7571-3411-2E34-E5B91C6BF44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2702" r="19833" b="8048"/>
          <a:stretch/>
        </p:blipFill>
        <p:spPr>
          <a:xfrm>
            <a:off x="275326" y="0"/>
            <a:ext cx="8868674" cy="5111750"/>
          </a:xfrm>
          <a:prstGeom prst="rect">
            <a:avLst/>
          </a:prstGeom>
        </p:spPr>
      </p:pic>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005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7824682"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4578981"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4578979"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69396341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5">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E727192-E739-041D-CB81-5E90EF320E51}"/>
              </a:ext>
            </a:extLst>
          </p:cNvPr>
          <p:cNvSpPr/>
          <p:nvPr userDrawn="1"/>
        </p:nvSpPr>
        <p:spPr>
          <a:xfrm>
            <a:off x="0" y="0"/>
            <a:ext cx="4572000" cy="511175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8" y="1368170"/>
            <a:ext cx="3702960" cy="876266"/>
          </a:xfrm>
        </p:spPr>
        <p:txBody>
          <a:bodyPr lIns="0" tIns="0" rIns="0" bIns="0"/>
          <a:lstStyle>
            <a:lvl1pPr>
              <a:defRPr>
                <a:solidFill>
                  <a:schemeClr val="lt1"/>
                </a:solidFill>
              </a:defRPr>
            </a:lvl1pPr>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479617"/>
            <a:ext cx="3702960" cy="1749484"/>
          </a:xfrm>
        </p:spPr>
        <p:txBody>
          <a:bodyPr lIns="0" tIns="0" rIns="0" bIns="0"/>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5036180" y="2479616"/>
            <a:ext cx="3245759" cy="1749484"/>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2" name="Grafikk 1">
            <a:extLst>
              <a:ext uri="{FF2B5EF4-FFF2-40B4-BE49-F238E27FC236}">
                <a16:creationId xmlns:a16="http://schemas.microsoft.com/office/drawing/2014/main" id="{7031CF78-9F44-2D1C-EB1A-80013EA580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56" y="457257"/>
            <a:ext cx="1202400" cy="291107"/>
          </a:xfrm>
          <a:prstGeom prst="rect">
            <a:avLst/>
          </a:prstGeom>
        </p:spPr>
      </p:pic>
      <p:sp>
        <p:nvSpPr>
          <p:cNvPr id="4" name="Plassholder for tekst 3">
            <a:extLst>
              <a:ext uri="{FF2B5EF4-FFF2-40B4-BE49-F238E27FC236}">
                <a16:creationId xmlns:a16="http://schemas.microsoft.com/office/drawing/2014/main" id="{77B5B3D8-2294-84AC-EF16-BE5723C67792}"/>
              </a:ext>
            </a:extLst>
          </p:cNvPr>
          <p:cNvSpPr>
            <a:spLocks noGrp="1"/>
          </p:cNvSpPr>
          <p:nvPr>
            <p:ph type="body" sz="quarter" idx="15" hasCustomPrompt="1"/>
          </p:nvPr>
        </p:nvSpPr>
        <p:spPr>
          <a:xfrm>
            <a:off x="5036180" y="1368171"/>
            <a:ext cx="3245759" cy="876266"/>
          </a:xfrm>
          <a:prstGeom prst="rect">
            <a:avLst/>
          </a:prstGeom>
        </p:spPr>
        <p:txBody>
          <a:bodyPr lIns="0" tIns="0" rIns="0" bIns="0"/>
          <a:lstStyle>
            <a:lvl1pPr marL="0" indent="0">
              <a:buNone/>
              <a:defRPr sz="2400"/>
            </a:lvl1pPr>
          </a:lstStyle>
          <a:p>
            <a:pPr lvl="0"/>
            <a:r>
              <a:rPr lang="nb-NO"/>
              <a:t>Klikk for å legge til tittel</a:t>
            </a:r>
          </a:p>
        </p:txBody>
      </p:sp>
    </p:spTree>
    <p:extLst>
      <p:ext uri="{BB962C8B-B14F-4D97-AF65-F5344CB8AC3E}">
        <p14:creationId xmlns:p14="http://schemas.microsoft.com/office/powerpoint/2010/main" val="140275880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tekst og bilde">
    <p:bg>
      <p:bgRef idx="1001">
        <a:schemeClr val="bg1"/>
      </p:bgRef>
    </p:bg>
    <p:spTree>
      <p:nvGrpSpPr>
        <p:cNvPr id="1" name=""/>
        <p:cNvGrpSpPr/>
        <p:nvPr/>
      </p:nvGrpSpPr>
      <p:grpSpPr>
        <a:xfrm>
          <a:off x="0" y="0"/>
          <a:ext cx="0" cy="0"/>
          <a:chOff x="0" y="0"/>
          <a:chExt cx="0" cy="0"/>
        </a:xfrm>
      </p:grpSpPr>
      <p:sp>
        <p:nvSpPr>
          <p:cNvPr id="12" name="Plassholder for bilde 11">
            <a:extLst>
              <a:ext uri="{FF2B5EF4-FFF2-40B4-BE49-F238E27FC236}">
                <a16:creationId xmlns:a16="http://schemas.microsoft.com/office/drawing/2014/main" id="{183ABFD2-3904-4789-1324-422C0363621E}"/>
              </a:ext>
            </a:extLst>
          </p:cNvPr>
          <p:cNvSpPr>
            <a:spLocks noGrp="1"/>
          </p:cNvSpPr>
          <p:nvPr>
            <p:ph type="pic" sz="quarter" idx="14"/>
          </p:nvPr>
        </p:nvSpPr>
        <p:spPr>
          <a:xfrm>
            <a:off x="5672426" y="0"/>
            <a:ext cx="3471575" cy="5111751"/>
          </a:xfrm>
          <a:custGeom>
            <a:avLst/>
            <a:gdLst>
              <a:gd name="connsiteX0" fmla="*/ 907563 w 3471575"/>
              <a:gd name="connsiteY0" fmla="*/ 0 h 5111751"/>
              <a:gd name="connsiteX1" fmla="*/ 3471575 w 3471575"/>
              <a:gd name="connsiteY1" fmla="*/ 0 h 5111751"/>
              <a:gd name="connsiteX2" fmla="*/ 3471575 w 3471575"/>
              <a:gd name="connsiteY2" fmla="*/ 5111751 h 5111751"/>
              <a:gd name="connsiteX3" fmla="*/ 1241407 w 3471575"/>
              <a:gd name="connsiteY3" fmla="*/ 5111751 h 5111751"/>
              <a:gd name="connsiteX4" fmla="*/ 220495 w 3471575"/>
              <a:gd name="connsiteY4" fmla="*/ 2846952 h 5111751"/>
              <a:gd name="connsiteX5" fmla="*/ 501 w 3471575"/>
              <a:gd name="connsiteY5" fmla="*/ 1900596 h 5111751"/>
              <a:gd name="connsiteX6" fmla="*/ 907563 w 3471575"/>
              <a:gd name="connsiteY6" fmla="*/ 0 h 51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1575" h="5111751">
                <a:moveTo>
                  <a:pt x="907563" y="0"/>
                </a:moveTo>
                <a:lnTo>
                  <a:pt x="3471575" y="0"/>
                </a:lnTo>
                <a:lnTo>
                  <a:pt x="3471575" y="5111751"/>
                </a:lnTo>
                <a:lnTo>
                  <a:pt x="1241407" y="5111751"/>
                </a:lnTo>
                <a:lnTo>
                  <a:pt x="220495" y="2846952"/>
                </a:lnTo>
                <a:cubicBezTo>
                  <a:pt x="85574" y="2559052"/>
                  <a:pt x="7368" y="2238853"/>
                  <a:pt x="501" y="1900596"/>
                </a:cubicBezTo>
                <a:cubicBezTo>
                  <a:pt x="-15267" y="1129981"/>
                  <a:pt x="342445" y="438844"/>
                  <a:pt x="907563" y="0"/>
                </a:cubicBezTo>
                <a:close/>
              </a:path>
            </a:pathLst>
          </a:custGeom>
          <a:solidFill>
            <a:schemeClr val="bg1">
              <a:lumMod val="85000"/>
            </a:schemeClr>
          </a:solidFill>
        </p:spPr>
        <p:txBody>
          <a:bodyPr wrap="square" tIns="504615">
            <a:noAutofit/>
          </a:bodyPr>
          <a:lstStyle>
            <a:lvl1pPr marL="120650" indent="-120650" algn="ctr" defTabSz="914400" rtl="0" eaLnBrk="1" latinLnBrk="0" hangingPunct="1">
              <a:lnSpc>
                <a:spcPct val="90000"/>
              </a:lnSpc>
              <a:spcBef>
                <a:spcPts val="10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4476693"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4476693"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4476693"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246497681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2">
    <p:bg>
      <p:bgRef idx="1001">
        <a:schemeClr val="bg1"/>
      </p:bgRef>
    </p:bg>
    <p:spTree>
      <p:nvGrpSpPr>
        <p:cNvPr id="1" name=""/>
        <p:cNvGrpSpPr/>
        <p:nvPr/>
      </p:nvGrpSpPr>
      <p:grpSpPr>
        <a:xfrm>
          <a:off x="0" y="0"/>
          <a:ext cx="0" cy="0"/>
          <a:chOff x="0" y="0"/>
          <a:chExt cx="0" cy="0"/>
        </a:xfrm>
      </p:grpSpPr>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bg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369362" y="1110634"/>
            <a:ext cx="4476693"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369362" y="2081047"/>
            <a:ext cx="4476693"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369362" y="1809436"/>
            <a:ext cx="4476693"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pic>
        <p:nvPicPr>
          <p:cNvPr id="19" name="Grafikk 18">
            <a:extLst>
              <a:ext uri="{FF2B5EF4-FFF2-40B4-BE49-F238E27FC236}">
                <a16:creationId xmlns:a16="http://schemas.microsoft.com/office/drawing/2014/main" id="{836B93EF-C490-5A81-6A58-3BD0EC70A26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9186" b="62840"/>
          <a:stretch/>
        </p:blipFill>
        <p:spPr>
          <a:xfrm>
            <a:off x="5912587" y="3639012"/>
            <a:ext cx="3231413" cy="1015482"/>
          </a:xfrm>
          <a:prstGeom prst="rect">
            <a:avLst/>
          </a:prstGeom>
        </p:spPr>
      </p:pic>
    </p:spTree>
    <p:extLst>
      <p:ext uri="{BB962C8B-B14F-4D97-AF65-F5344CB8AC3E}">
        <p14:creationId xmlns:p14="http://schemas.microsoft.com/office/powerpoint/2010/main" val="82863365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3">
    <p:bg>
      <p:bgRef idx="1001">
        <a:schemeClr val="bg1"/>
      </p:bgRef>
    </p:bg>
    <p:spTree>
      <p:nvGrpSpPr>
        <p:cNvPr id="1" name=""/>
        <p:cNvGrpSpPr/>
        <p:nvPr/>
      </p:nvGrpSpPr>
      <p:grpSpPr>
        <a:xfrm>
          <a:off x="0" y="0"/>
          <a:ext cx="0" cy="0"/>
          <a:chOff x="0" y="0"/>
          <a:chExt cx="0" cy="0"/>
        </a:xfrm>
      </p:grpSpPr>
      <p:pic>
        <p:nvPicPr>
          <p:cNvPr id="10" name="Grafikk 9">
            <a:extLst>
              <a:ext uri="{FF2B5EF4-FFF2-40B4-BE49-F238E27FC236}">
                <a16:creationId xmlns:a16="http://schemas.microsoft.com/office/drawing/2014/main" id="{BD4153EE-7C08-07D3-CF05-460E299038F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669" t="12701" r="8676" b="15138"/>
          <a:stretch/>
        </p:blipFill>
        <p:spPr>
          <a:xfrm>
            <a:off x="0" y="0"/>
            <a:ext cx="9144000" cy="4654493"/>
          </a:xfrm>
          <a:prstGeom prst="rect">
            <a:avLst/>
          </a:prstGeom>
        </p:spPr>
      </p:pic>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bg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80F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369362" y="1110634"/>
            <a:ext cx="4476693"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369362" y="2081047"/>
            <a:ext cx="4476693"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369362" y="1809436"/>
            <a:ext cx="4476693"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90556300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4">
    <p:bg>
      <p:bgRef idx="1001">
        <a:schemeClr val="bg2"/>
      </p:bgRef>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21183325-5D0B-B443-6613-47C611FAF1D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1430" t="26336" r="10537"/>
          <a:stretch/>
        </p:blipFill>
        <p:spPr>
          <a:xfrm>
            <a:off x="0" y="0"/>
            <a:ext cx="9144000" cy="3499421"/>
          </a:xfrm>
          <a:prstGeom prst="rect">
            <a:avLst/>
          </a:prstGeom>
        </p:spPr>
      </p:pic>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369362" y="1110634"/>
            <a:ext cx="4476693"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369362" y="2081047"/>
            <a:ext cx="4476693"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369362" y="1809436"/>
            <a:ext cx="4476693"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31794437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5">
    <p:bg>
      <p:bgPr>
        <a:solidFill>
          <a:srgbClr val="5F00C2"/>
        </a:solidFill>
        <a:effectLst/>
      </p:bgPr>
    </p:bg>
    <p:spTree>
      <p:nvGrpSpPr>
        <p:cNvPr id="1" name=""/>
        <p:cNvGrpSpPr/>
        <p:nvPr/>
      </p:nvGrpSpPr>
      <p:grpSpPr>
        <a:xfrm>
          <a:off x="0" y="0"/>
          <a:ext cx="0" cy="0"/>
          <a:chOff x="0" y="0"/>
          <a:chExt cx="0" cy="0"/>
        </a:xfrm>
      </p:grpSpPr>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4571428" y="0"/>
            <a:ext cx="4572572" cy="4654492"/>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4" name="Plassholder for tekst 12">
            <a:extLst>
              <a:ext uri="{FF2B5EF4-FFF2-40B4-BE49-F238E27FC236}">
                <a16:creationId xmlns:a16="http://schemas.microsoft.com/office/drawing/2014/main" id="{00969560-B406-A3F9-3583-A403A675DECD}"/>
              </a:ext>
            </a:extLst>
          </p:cNvPr>
          <p:cNvSpPr>
            <a:spLocks noGrp="1"/>
          </p:cNvSpPr>
          <p:nvPr>
            <p:ph type="body" sz="quarter" idx="16" hasCustomPrompt="1"/>
          </p:nvPr>
        </p:nvSpPr>
        <p:spPr>
          <a:xfrm>
            <a:off x="0" y="0"/>
            <a:ext cx="5438103" cy="4657748"/>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8" y="1110634"/>
            <a:ext cx="3648018"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8" y="2081047"/>
            <a:ext cx="3648018"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8" y="1809436"/>
            <a:ext cx="3648018" cy="124650"/>
          </a:xfrm>
          <a:prstGeom prst="rect">
            <a:avLst/>
          </a:prstGeom>
        </p:spPr>
        <p:txBody>
          <a:bodyPr wrap="square" lIns="0" tIns="0" rIns="0" bIns="0">
            <a:spAutoFit/>
          </a:bodyPr>
          <a:lstStyle>
            <a:lvl1pPr marL="0" indent="0">
              <a:buNone/>
              <a:defRPr b="1"/>
            </a:lvl1pPr>
          </a:lstStyle>
          <a:p>
            <a:pPr lvl="0"/>
            <a:r>
              <a:rPr lang="nb-NO"/>
              <a:t>Undertittel</a:t>
            </a:r>
          </a:p>
        </p:txBody>
      </p:sp>
      <p:pic>
        <p:nvPicPr>
          <p:cNvPr id="17" name="Grafikk 16">
            <a:extLst>
              <a:ext uri="{FF2B5EF4-FFF2-40B4-BE49-F238E27FC236}">
                <a16:creationId xmlns:a16="http://schemas.microsoft.com/office/drawing/2014/main" id="{C2CA1454-1993-8B75-66B5-A59F401C80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256" y="457257"/>
            <a:ext cx="1202400" cy="291107"/>
          </a:xfrm>
          <a:prstGeom prst="rect">
            <a:avLst/>
          </a:prstGeom>
        </p:spPr>
      </p:pic>
    </p:spTree>
    <p:extLst>
      <p:ext uri="{BB962C8B-B14F-4D97-AF65-F5344CB8AC3E}">
        <p14:creationId xmlns:p14="http://schemas.microsoft.com/office/powerpoint/2010/main" val="290883169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de">
    <p:bg>
      <p:bgRef idx="1001">
        <a:schemeClr val="bg2"/>
      </p:bgRef>
    </p:bg>
    <p:spTree>
      <p:nvGrpSpPr>
        <p:cNvPr id="1" name=""/>
        <p:cNvGrpSpPr/>
        <p:nvPr/>
      </p:nvGrpSpPr>
      <p:grpSpPr>
        <a:xfrm>
          <a:off x="0" y="0"/>
          <a:ext cx="0" cy="0"/>
          <a:chOff x="0" y="0"/>
          <a:chExt cx="0" cy="0"/>
        </a:xfrm>
      </p:grpSpPr>
      <p:pic>
        <p:nvPicPr>
          <p:cNvPr id="4" name="Grafikk 3">
            <a:extLst>
              <a:ext uri="{FF2B5EF4-FFF2-40B4-BE49-F238E27FC236}">
                <a16:creationId xmlns:a16="http://schemas.microsoft.com/office/drawing/2014/main" id="{5733D159-5E6A-C22F-C226-0B15D57CB2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6948" r="20214" b="11741"/>
          <a:stretch/>
        </p:blipFill>
        <p:spPr>
          <a:xfrm>
            <a:off x="889095" y="0"/>
            <a:ext cx="8254905" cy="4654493"/>
          </a:xfrm>
          <a:prstGeom prst="rect">
            <a:avLst/>
          </a:prstGeom>
        </p:spPr>
      </p:pic>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48086403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lde #2">
    <p:bg>
      <p:bgRef idx="1001">
        <a:schemeClr val="bg2"/>
      </p:bgRef>
    </p:bg>
    <p:spTree>
      <p:nvGrpSpPr>
        <p:cNvPr id="1" name=""/>
        <p:cNvGrpSpPr/>
        <p:nvPr/>
      </p:nvGrpSpPr>
      <p:grpSpPr>
        <a:xfrm>
          <a:off x="0" y="0"/>
          <a:ext cx="0" cy="0"/>
          <a:chOff x="0" y="0"/>
          <a:chExt cx="0" cy="0"/>
        </a:xfrm>
      </p:grpSpPr>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3579109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tellysbilde #2">
    <p:spTree>
      <p:nvGrpSpPr>
        <p:cNvPr id="1" name=""/>
        <p:cNvGrpSpPr/>
        <p:nvPr/>
      </p:nvGrpSpPr>
      <p:grpSpPr>
        <a:xfrm>
          <a:off x="0" y="0"/>
          <a:ext cx="0" cy="0"/>
          <a:chOff x="0" y="0"/>
          <a:chExt cx="0" cy="0"/>
        </a:xfrm>
      </p:grpSpPr>
      <p:pic>
        <p:nvPicPr>
          <p:cNvPr id="17" name="Grafikk 16">
            <a:extLst>
              <a:ext uri="{FF2B5EF4-FFF2-40B4-BE49-F238E27FC236}">
                <a16:creationId xmlns:a16="http://schemas.microsoft.com/office/drawing/2014/main" id="{127236AC-385C-EBE5-7561-BE1CA3C7010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442" t="8882" r="24702" b="26576"/>
          <a:stretch/>
        </p:blipFill>
        <p:spPr>
          <a:xfrm>
            <a:off x="0" y="0"/>
            <a:ext cx="9144000" cy="5111750"/>
          </a:xfrm>
          <a:prstGeom prst="rect">
            <a:avLst/>
          </a:prstGeom>
        </p:spPr>
      </p:pic>
      <p:sp>
        <p:nvSpPr>
          <p:cNvPr id="5" name="Plassholder for bunntekst 4">
            <a:extLst>
              <a:ext uri="{FF2B5EF4-FFF2-40B4-BE49-F238E27FC236}">
                <a16:creationId xmlns:a16="http://schemas.microsoft.com/office/drawing/2014/main" id="{5044874A-FADC-7682-CE1B-D61B44B0B01E}"/>
              </a:ext>
            </a:extLst>
          </p:cNvPr>
          <p:cNvSpPr>
            <a:spLocks noGrp="1"/>
          </p:cNvSpPr>
          <p:nvPr>
            <p:ph type="ftr" sz="quarter" idx="11"/>
          </p:nvPr>
        </p:nvSpPr>
        <p:spPr/>
        <p:txBody>
          <a:bodyPr lIns="0" tIns="0" rIns="0" bIns="0"/>
          <a:lstStyle/>
          <a:p>
            <a:endParaRPr lang="nb-NO"/>
          </a:p>
        </p:txBody>
      </p:sp>
      <p:pic>
        <p:nvPicPr>
          <p:cNvPr id="9" name="Grafikk 8">
            <a:extLst>
              <a:ext uri="{FF2B5EF4-FFF2-40B4-BE49-F238E27FC236}">
                <a16:creationId xmlns:a16="http://schemas.microsoft.com/office/drawing/2014/main" id="{15CFC04B-ED1B-B55D-9BD9-0AD91F8A247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27235" b="36013"/>
          <a:stretch/>
        </p:blipFill>
        <p:spPr>
          <a:xfrm>
            <a:off x="736688" y="1"/>
            <a:ext cx="8337600" cy="5111750"/>
          </a:xfrm>
          <a:prstGeom prst="rect">
            <a:avLst/>
          </a:prstGeom>
        </p:spPr>
      </p:pic>
      <p:sp>
        <p:nvSpPr>
          <p:cNvPr id="2" name="Tittel 1">
            <a:extLst>
              <a:ext uri="{FF2B5EF4-FFF2-40B4-BE49-F238E27FC236}">
                <a16:creationId xmlns:a16="http://schemas.microsoft.com/office/drawing/2014/main" id="{189EBC06-125D-02E3-7D7F-05ADCD9166E1}"/>
              </a:ext>
            </a:extLst>
          </p:cNvPr>
          <p:cNvSpPr>
            <a:spLocks noGrp="1"/>
          </p:cNvSpPr>
          <p:nvPr>
            <p:ph type="ctrTitle"/>
          </p:nvPr>
        </p:nvSpPr>
        <p:spPr>
          <a:xfrm>
            <a:off x="457257" y="2039874"/>
            <a:ext cx="6495086" cy="498598"/>
          </a:xfrm>
        </p:spPr>
        <p:txBody>
          <a:bodyPr wrap="square" lIns="0" tIns="0" rIns="0" bIns="0" anchor="t">
            <a:spAutoFit/>
          </a:bodyPr>
          <a:lstStyle>
            <a:lvl1pPr algn="l">
              <a:defRPr sz="3600"/>
            </a:lvl1pPr>
          </a:lstStyle>
          <a:p>
            <a:r>
              <a:rPr lang="nb-NO"/>
              <a:t>Klikk for å redigere tittelstil</a:t>
            </a:r>
          </a:p>
        </p:txBody>
      </p:sp>
      <p:sp>
        <p:nvSpPr>
          <p:cNvPr id="3" name="Undertittel 2">
            <a:extLst>
              <a:ext uri="{FF2B5EF4-FFF2-40B4-BE49-F238E27FC236}">
                <a16:creationId xmlns:a16="http://schemas.microsoft.com/office/drawing/2014/main" id="{8A9128B6-D639-84D6-CE51-229DD113EC95}"/>
              </a:ext>
            </a:extLst>
          </p:cNvPr>
          <p:cNvSpPr>
            <a:spLocks noGrp="1"/>
          </p:cNvSpPr>
          <p:nvPr>
            <p:ph type="subTitle" idx="1"/>
          </p:nvPr>
        </p:nvSpPr>
        <p:spPr>
          <a:xfrm>
            <a:off x="457257" y="2713880"/>
            <a:ext cx="6495086" cy="193899"/>
          </a:xfrm>
        </p:spPr>
        <p:txBody>
          <a:bodyPr lIns="0" tIns="0" rIns="0" bIns="0">
            <a:sp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20681BD6-E2BE-C975-4AF7-B057CF7B9067}"/>
              </a:ext>
            </a:extLst>
          </p:cNvPr>
          <p:cNvSpPr>
            <a:spLocks noGrp="1"/>
          </p:cNvSpPr>
          <p:nvPr>
            <p:ph type="dt" sz="half" idx="10"/>
          </p:nvPr>
        </p:nvSpPr>
        <p:spPr>
          <a:xfrm>
            <a:off x="457257" y="3126755"/>
            <a:ext cx="2057400" cy="153888"/>
          </a:xfrm>
        </p:spPr>
        <p:txBody>
          <a:bodyPr lIns="0" tIns="0" rIns="0" bIns="0"/>
          <a:lstStyle>
            <a:lvl1pPr>
              <a:defRPr sz="1000"/>
            </a:lvl1pPr>
          </a:lstStyle>
          <a:p>
            <a:r>
              <a:rPr lang="nb-NO"/>
              <a:t>Oslo, dd.mm.yyyy</a:t>
            </a:r>
          </a:p>
        </p:txBody>
      </p:sp>
      <p:sp>
        <p:nvSpPr>
          <p:cNvPr id="6" name="Plassholder for lysbildenummer 5">
            <a:extLst>
              <a:ext uri="{FF2B5EF4-FFF2-40B4-BE49-F238E27FC236}">
                <a16:creationId xmlns:a16="http://schemas.microsoft.com/office/drawing/2014/main" id="{09C3D943-CF29-F519-F396-74A07D368CCF}"/>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pic>
        <p:nvPicPr>
          <p:cNvPr id="7" name="Grafikk 6">
            <a:extLst>
              <a:ext uri="{FF2B5EF4-FFF2-40B4-BE49-F238E27FC236}">
                <a16:creationId xmlns:a16="http://schemas.microsoft.com/office/drawing/2014/main" id="{D3645C4E-B90B-D676-13B7-A6F36B63621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7257" y="457257"/>
            <a:ext cx="1530000" cy="370421"/>
          </a:xfrm>
          <a:prstGeom prst="rect">
            <a:avLst/>
          </a:prstGeom>
        </p:spPr>
      </p:pic>
    </p:spTree>
    <p:extLst>
      <p:ext uri="{BB962C8B-B14F-4D97-AF65-F5344CB8AC3E}">
        <p14:creationId xmlns:p14="http://schemas.microsoft.com/office/powerpoint/2010/main" val="2259845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tel og 3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5F083A-8242-0524-80C0-48DFC0E268C7}"/>
              </a:ext>
            </a:extLst>
          </p:cNvPr>
          <p:cNvSpPr>
            <a:spLocks noGrp="1"/>
          </p:cNvSpPr>
          <p:nvPr>
            <p:ph type="title"/>
          </p:nvPr>
        </p:nvSpPr>
        <p:spPr>
          <a:xfrm>
            <a:off x="457257" y="897051"/>
            <a:ext cx="8229486" cy="664797"/>
          </a:xfrm>
        </p:spPr>
        <p:txBody>
          <a:bodyPr lIns="0" tIns="0" rIns="0" bIns="0"/>
          <a:lstStyle/>
          <a:p>
            <a:r>
              <a:rPr lang="nb-NO"/>
              <a:t>Klikk for å redigere tittelstil</a:t>
            </a:r>
          </a:p>
        </p:txBody>
      </p:sp>
      <p:sp>
        <p:nvSpPr>
          <p:cNvPr id="3" name="Plassholder for dato 2">
            <a:extLst>
              <a:ext uri="{FF2B5EF4-FFF2-40B4-BE49-F238E27FC236}">
                <a16:creationId xmlns:a16="http://schemas.microsoft.com/office/drawing/2014/main" id="{4E8C16F5-32E8-931A-216C-F29C6892F5B8}"/>
              </a:ext>
            </a:extLst>
          </p:cNvPr>
          <p:cNvSpPr>
            <a:spLocks noGrp="1"/>
          </p:cNvSpPr>
          <p:nvPr>
            <p:ph type="dt" sz="half" idx="10"/>
          </p:nvPr>
        </p:nvSpPr>
        <p:spPr/>
        <p:txBody>
          <a:bodyPr lIns="0" tIns="0" rIns="0" bIns="0"/>
          <a:lstStyle/>
          <a:p>
            <a:r>
              <a:rPr lang="nb-NO"/>
              <a:t>Oslo, dd.mm.yyyy</a:t>
            </a:r>
          </a:p>
        </p:txBody>
      </p:sp>
      <p:sp>
        <p:nvSpPr>
          <p:cNvPr id="4" name="Plassholder for bunntekst 3">
            <a:extLst>
              <a:ext uri="{FF2B5EF4-FFF2-40B4-BE49-F238E27FC236}">
                <a16:creationId xmlns:a16="http://schemas.microsoft.com/office/drawing/2014/main" id="{E92FD23E-9391-0B96-4714-790BDD2CA5F0}"/>
              </a:ext>
            </a:extLst>
          </p:cNvPr>
          <p:cNvSpPr>
            <a:spLocks noGrp="1"/>
          </p:cNvSpPr>
          <p:nvPr>
            <p:ph type="ftr" sz="quarter" idx="11"/>
          </p:nvPr>
        </p:nvSpPr>
        <p:spPr/>
        <p:txBody>
          <a:bodyPr lIns="0" tIns="0" rIns="0" bIns="0"/>
          <a:lstStyle/>
          <a:p>
            <a:endParaRPr lang="nb-NO"/>
          </a:p>
        </p:txBody>
      </p:sp>
      <p:sp>
        <p:nvSpPr>
          <p:cNvPr id="5" name="Plassholder for lysbildenummer 4">
            <a:extLst>
              <a:ext uri="{FF2B5EF4-FFF2-40B4-BE49-F238E27FC236}">
                <a16:creationId xmlns:a16="http://schemas.microsoft.com/office/drawing/2014/main" id="{67637BAE-6B5B-AB02-038F-56A0927D3919}"/>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
        <p:nvSpPr>
          <p:cNvPr id="6" name="Rektangel 5">
            <a:extLst>
              <a:ext uri="{FF2B5EF4-FFF2-40B4-BE49-F238E27FC236}">
                <a16:creationId xmlns:a16="http://schemas.microsoft.com/office/drawing/2014/main" id="{7646EA35-F0E0-A802-CEFA-464D6250911C}"/>
              </a:ext>
            </a:extLst>
          </p:cNvPr>
          <p:cNvSpPr/>
          <p:nvPr userDrawn="1"/>
        </p:nvSpPr>
        <p:spPr>
          <a:xfrm>
            <a:off x="-1" y="2917276"/>
            <a:ext cx="3045600" cy="2194474"/>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B3610D67-829F-7753-DAA3-D434EEA73AC5}"/>
              </a:ext>
            </a:extLst>
          </p:cNvPr>
          <p:cNvSpPr/>
          <p:nvPr userDrawn="1"/>
        </p:nvSpPr>
        <p:spPr>
          <a:xfrm>
            <a:off x="3061066" y="2917276"/>
            <a:ext cx="3045600" cy="2194474"/>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a:extLst>
              <a:ext uri="{FF2B5EF4-FFF2-40B4-BE49-F238E27FC236}">
                <a16:creationId xmlns:a16="http://schemas.microsoft.com/office/drawing/2014/main" id="{9EE381F8-6F7C-2553-D5D3-B419E77AED5C}"/>
              </a:ext>
            </a:extLst>
          </p:cNvPr>
          <p:cNvSpPr/>
          <p:nvPr userDrawn="1"/>
        </p:nvSpPr>
        <p:spPr>
          <a:xfrm>
            <a:off x="6116022" y="2917276"/>
            <a:ext cx="3027978" cy="2194474"/>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lassholder for bilde 9">
            <a:extLst>
              <a:ext uri="{FF2B5EF4-FFF2-40B4-BE49-F238E27FC236}">
                <a16:creationId xmlns:a16="http://schemas.microsoft.com/office/drawing/2014/main" id="{74D47579-561A-1035-B1F4-2F2E2A2DC0BC}"/>
              </a:ext>
            </a:extLst>
          </p:cNvPr>
          <p:cNvSpPr>
            <a:spLocks noGrp="1"/>
          </p:cNvSpPr>
          <p:nvPr>
            <p:ph type="pic" idx="13"/>
          </p:nvPr>
        </p:nvSpPr>
        <p:spPr>
          <a:xfrm>
            <a:off x="457258" y="1631616"/>
            <a:ext cx="1968762" cy="1587798"/>
          </a:xfrm>
          <a:solidFill>
            <a:schemeClr val="bg1">
              <a:lumMod val="85000"/>
            </a:schemeClr>
          </a:solidFill>
        </p:spPr>
        <p:txBody>
          <a:bodyPr tIns="429611">
            <a:normAutofit/>
          </a:bodyPr>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2" name="Plassholder for tekst 11">
            <a:extLst>
              <a:ext uri="{FF2B5EF4-FFF2-40B4-BE49-F238E27FC236}">
                <a16:creationId xmlns:a16="http://schemas.microsoft.com/office/drawing/2014/main" id="{032AFE5F-B141-8A02-90F1-BA438010E43A}"/>
              </a:ext>
            </a:extLst>
          </p:cNvPr>
          <p:cNvSpPr>
            <a:spLocks noGrp="1"/>
          </p:cNvSpPr>
          <p:nvPr>
            <p:ph type="body" sz="quarter" idx="14"/>
          </p:nvPr>
        </p:nvSpPr>
        <p:spPr>
          <a:xfrm>
            <a:off x="457258" y="2914564"/>
            <a:ext cx="1968762" cy="584209"/>
          </a:xfrm>
          <a:prstGeom prst="rect">
            <a:avLst/>
          </a:prstGeom>
          <a:solidFill>
            <a:schemeClr val="dk2"/>
          </a:solidFill>
        </p:spPr>
        <p:txBody>
          <a:bodyPr lIns="0" tIns="0" rIns="0" bIns="0" anchor="ctr"/>
          <a:lstStyle>
            <a:lvl1pPr marL="0" indent="0" algn="ctr">
              <a:buNone/>
              <a:defRPr sz="1200" b="1">
                <a:solidFill>
                  <a:schemeClr val="lt1"/>
                </a:solidFill>
              </a:defRPr>
            </a:lvl1pPr>
            <a:lvl2pPr marL="279400" indent="0">
              <a:buNone/>
              <a:defRPr sz="1200" b="1"/>
            </a:lvl2pPr>
            <a:lvl3pPr>
              <a:defRPr sz="1200" b="1"/>
            </a:lvl3pPr>
            <a:lvl4pPr>
              <a:defRPr sz="1200" b="1"/>
            </a:lvl4pPr>
            <a:lvl5pPr>
              <a:defRPr sz="1200" b="1"/>
            </a:lvl5pPr>
          </a:lstStyle>
          <a:p>
            <a:pPr lvl="0"/>
            <a:r>
              <a:rPr lang="nb-NO"/>
              <a:t>Klikk for å redigere tekststiler i malen</a:t>
            </a:r>
          </a:p>
        </p:txBody>
      </p:sp>
      <p:sp>
        <p:nvSpPr>
          <p:cNvPr id="13" name="Plassholder for tekst 12">
            <a:extLst>
              <a:ext uri="{FF2B5EF4-FFF2-40B4-BE49-F238E27FC236}">
                <a16:creationId xmlns:a16="http://schemas.microsoft.com/office/drawing/2014/main" id="{0AADA2E9-4EB7-A342-3AAD-92D5568B0198}"/>
              </a:ext>
            </a:extLst>
          </p:cNvPr>
          <p:cNvSpPr>
            <a:spLocks noGrp="1"/>
          </p:cNvSpPr>
          <p:nvPr>
            <p:ph type="body" sz="quarter" idx="15"/>
          </p:nvPr>
        </p:nvSpPr>
        <p:spPr>
          <a:xfrm>
            <a:off x="457259" y="3771311"/>
            <a:ext cx="1968762" cy="1010410"/>
          </a:xfrm>
          <a:prstGeom prst="rect">
            <a:avLst/>
          </a:prstGeom>
        </p:spPr>
        <p:txBody>
          <a:bodyPr lIns="0" tIns="0" rIns="0" bIns="0"/>
          <a:lstStyle>
            <a:lvl1pPr marL="90000" indent="-90000">
              <a:defRPr/>
            </a:lvl1pPr>
          </a:lstStyle>
          <a:p>
            <a:pPr lvl="0"/>
            <a:r>
              <a:rPr lang="nb-NO"/>
              <a:t>Klikk for å redigere tekststiler i malen</a:t>
            </a:r>
          </a:p>
        </p:txBody>
      </p:sp>
      <p:sp>
        <p:nvSpPr>
          <p:cNvPr id="15" name="Plassholder for bilde 9">
            <a:extLst>
              <a:ext uri="{FF2B5EF4-FFF2-40B4-BE49-F238E27FC236}">
                <a16:creationId xmlns:a16="http://schemas.microsoft.com/office/drawing/2014/main" id="{4E42518D-FA05-425F-F143-37D2998FDFC1}"/>
              </a:ext>
            </a:extLst>
          </p:cNvPr>
          <p:cNvSpPr>
            <a:spLocks noGrp="1"/>
          </p:cNvSpPr>
          <p:nvPr>
            <p:ph type="pic" idx="16"/>
          </p:nvPr>
        </p:nvSpPr>
        <p:spPr>
          <a:xfrm>
            <a:off x="3587619" y="1631616"/>
            <a:ext cx="1968762" cy="1587798"/>
          </a:xfrm>
          <a:solidFill>
            <a:schemeClr val="bg1">
              <a:lumMod val="85000"/>
            </a:schemeClr>
          </a:solidFill>
        </p:spPr>
        <p:txBody>
          <a:bodyPr tIns="429611">
            <a:normAutofit/>
          </a:bodyPr>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6" name="Plassholder for tekst 11">
            <a:extLst>
              <a:ext uri="{FF2B5EF4-FFF2-40B4-BE49-F238E27FC236}">
                <a16:creationId xmlns:a16="http://schemas.microsoft.com/office/drawing/2014/main" id="{2E36F93E-5B24-78B5-D4D3-CFF61E4D95C9}"/>
              </a:ext>
            </a:extLst>
          </p:cNvPr>
          <p:cNvSpPr>
            <a:spLocks noGrp="1"/>
          </p:cNvSpPr>
          <p:nvPr>
            <p:ph type="body" sz="quarter" idx="17"/>
          </p:nvPr>
        </p:nvSpPr>
        <p:spPr>
          <a:xfrm>
            <a:off x="3587619" y="2914564"/>
            <a:ext cx="1968762" cy="584209"/>
          </a:xfrm>
          <a:prstGeom prst="rect">
            <a:avLst/>
          </a:prstGeom>
          <a:solidFill>
            <a:schemeClr val="dk2"/>
          </a:solidFill>
        </p:spPr>
        <p:txBody>
          <a:bodyPr lIns="0" tIns="0" rIns="0" bIns="0" anchor="ctr"/>
          <a:lstStyle>
            <a:lvl1pPr marL="0" indent="0" algn="ctr">
              <a:buNone/>
              <a:defRPr sz="1200" b="1">
                <a:solidFill>
                  <a:schemeClr val="lt1"/>
                </a:solidFill>
              </a:defRPr>
            </a:lvl1pPr>
            <a:lvl2pPr marL="279400" indent="0">
              <a:buNone/>
              <a:defRPr sz="1200" b="1"/>
            </a:lvl2pPr>
            <a:lvl3pPr>
              <a:defRPr sz="1200" b="1"/>
            </a:lvl3pPr>
            <a:lvl4pPr>
              <a:defRPr sz="1200" b="1"/>
            </a:lvl4pPr>
            <a:lvl5pPr>
              <a:defRPr sz="1200" b="1"/>
            </a:lvl5pPr>
          </a:lstStyle>
          <a:p>
            <a:pPr lvl="0"/>
            <a:r>
              <a:rPr lang="nb-NO"/>
              <a:t>Klikk for å redigere tekststiler i malen</a:t>
            </a:r>
          </a:p>
        </p:txBody>
      </p:sp>
      <p:sp>
        <p:nvSpPr>
          <p:cNvPr id="17" name="Plassholder for tekst 12">
            <a:extLst>
              <a:ext uri="{FF2B5EF4-FFF2-40B4-BE49-F238E27FC236}">
                <a16:creationId xmlns:a16="http://schemas.microsoft.com/office/drawing/2014/main" id="{B363DA32-0871-CC31-0331-700AE140CE71}"/>
              </a:ext>
            </a:extLst>
          </p:cNvPr>
          <p:cNvSpPr>
            <a:spLocks noGrp="1"/>
          </p:cNvSpPr>
          <p:nvPr>
            <p:ph type="body" sz="quarter" idx="18"/>
          </p:nvPr>
        </p:nvSpPr>
        <p:spPr>
          <a:xfrm>
            <a:off x="3587620" y="3771311"/>
            <a:ext cx="1968762" cy="1010410"/>
          </a:xfrm>
          <a:prstGeom prst="rect">
            <a:avLst/>
          </a:prstGeom>
        </p:spPr>
        <p:txBody>
          <a:bodyPr lIns="0" tIns="0" rIns="0" bIns="0"/>
          <a:lstStyle>
            <a:lvl1pPr marL="90000" indent="-90000">
              <a:defRPr/>
            </a:lvl1pPr>
          </a:lstStyle>
          <a:p>
            <a:pPr lvl="0"/>
            <a:r>
              <a:rPr lang="nb-NO"/>
              <a:t>Klikk for å redigere tekststiler i malen</a:t>
            </a:r>
          </a:p>
        </p:txBody>
      </p:sp>
      <p:sp>
        <p:nvSpPr>
          <p:cNvPr id="18" name="Plassholder for bilde 9">
            <a:extLst>
              <a:ext uri="{FF2B5EF4-FFF2-40B4-BE49-F238E27FC236}">
                <a16:creationId xmlns:a16="http://schemas.microsoft.com/office/drawing/2014/main" id="{EBC16840-01B4-C460-A692-F8CFB036901A}"/>
              </a:ext>
            </a:extLst>
          </p:cNvPr>
          <p:cNvSpPr>
            <a:spLocks noGrp="1"/>
          </p:cNvSpPr>
          <p:nvPr>
            <p:ph type="pic" idx="19"/>
          </p:nvPr>
        </p:nvSpPr>
        <p:spPr>
          <a:xfrm>
            <a:off x="6717980" y="1631616"/>
            <a:ext cx="1968762" cy="1587798"/>
          </a:xfrm>
          <a:solidFill>
            <a:schemeClr val="bg1">
              <a:lumMod val="85000"/>
            </a:schemeClr>
          </a:solidFill>
        </p:spPr>
        <p:txBody>
          <a:bodyPr tIns="429611">
            <a:normAutofit/>
          </a:bodyPr>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9" name="Plassholder for tekst 11">
            <a:extLst>
              <a:ext uri="{FF2B5EF4-FFF2-40B4-BE49-F238E27FC236}">
                <a16:creationId xmlns:a16="http://schemas.microsoft.com/office/drawing/2014/main" id="{AA6A037C-7F5E-F887-58CA-FDCA9C1575FB}"/>
              </a:ext>
            </a:extLst>
          </p:cNvPr>
          <p:cNvSpPr>
            <a:spLocks noGrp="1"/>
          </p:cNvSpPr>
          <p:nvPr>
            <p:ph type="body" sz="quarter" idx="20"/>
          </p:nvPr>
        </p:nvSpPr>
        <p:spPr>
          <a:xfrm>
            <a:off x="6717980" y="2914564"/>
            <a:ext cx="1968762" cy="584209"/>
          </a:xfrm>
          <a:prstGeom prst="rect">
            <a:avLst/>
          </a:prstGeom>
          <a:solidFill>
            <a:schemeClr val="dk2"/>
          </a:solidFill>
        </p:spPr>
        <p:txBody>
          <a:bodyPr lIns="0" tIns="0" rIns="0" bIns="0" anchor="ctr"/>
          <a:lstStyle>
            <a:lvl1pPr marL="0" indent="0" algn="ctr">
              <a:buNone/>
              <a:defRPr sz="1200" b="1">
                <a:solidFill>
                  <a:schemeClr val="lt1"/>
                </a:solidFill>
              </a:defRPr>
            </a:lvl1pPr>
            <a:lvl2pPr marL="279400" indent="0">
              <a:buNone/>
              <a:defRPr sz="1200" b="1"/>
            </a:lvl2pPr>
            <a:lvl3pPr>
              <a:defRPr sz="1200" b="1"/>
            </a:lvl3pPr>
            <a:lvl4pPr>
              <a:defRPr sz="1200" b="1"/>
            </a:lvl4pPr>
            <a:lvl5pPr>
              <a:defRPr sz="1200" b="1"/>
            </a:lvl5pPr>
          </a:lstStyle>
          <a:p>
            <a:pPr lvl="0"/>
            <a:r>
              <a:rPr lang="nb-NO"/>
              <a:t>Klikk for å redigere tekststiler i malen</a:t>
            </a:r>
          </a:p>
        </p:txBody>
      </p:sp>
      <p:sp>
        <p:nvSpPr>
          <p:cNvPr id="20" name="Plassholder for tekst 12">
            <a:extLst>
              <a:ext uri="{FF2B5EF4-FFF2-40B4-BE49-F238E27FC236}">
                <a16:creationId xmlns:a16="http://schemas.microsoft.com/office/drawing/2014/main" id="{6CFECE86-FC91-2A0C-8308-B54DDD05C39C}"/>
              </a:ext>
            </a:extLst>
          </p:cNvPr>
          <p:cNvSpPr>
            <a:spLocks noGrp="1"/>
          </p:cNvSpPr>
          <p:nvPr>
            <p:ph type="body" sz="quarter" idx="21"/>
          </p:nvPr>
        </p:nvSpPr>
        <p:spPr>
          <a:xfrm>
            <a:off x="6717981" y="3771311"/>
            <a:ext cx="1968762" cy="1010410"/>
          </a:xfrm>
          <a:prstGeom prst="rect">
            <a:avLst/>
          </a:prstGeom>
        </p:spPr>
        <p:txBody>
          <a:bodyPr lIns="0" tIns="0" rIns="0" bIns="0"/>
          <a:lstStyle>
            <a:lvl1pPr marL="90000" indent="-90000">
              <a:defRPr/>
            </a:lvl1pPr>
          </a:lstStyle>
          <a:p>
            <a:pPr lvl="0"/>
            <a:r>
              <a:rPr lang="nb-NO"/>
              <a:t>Klikk for å redigere tekststiler i malen</a:t>
            </a:r>
          </a:p>
        </p:txBody>
      </p:sp>
    </p:spTree>
    <p:extLst>
      <p:ext uri="{BB962C8B-B14F-4D97-AF65-F5344CB8AC3E}">
        <p14:creationId xmlns:p14="http://schemas.microsoft.com/office/powerpoint/2010/main" val="1186767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5F083A-8242-0524-80C0-48DFC0E268C7}"/>
              </a:ext>
            </a:extLst>
          </p:cNvPr>
          <p:cNvSpPr>
            <a:spLocks noGrp="1"/>
          </p:cNvSpPr>
          <p:nvPr>
            <p:ph type="title"/>
          </p:nvPr>
        </p:nvSpPr>
        <p:spPr/>
        <p:txBody>
          <a:bodyPr lIns="0" tIns="0" rIns="0" bIns="0"/>
          <a:lstStyle/>
          <a:p>
            <a:r>
              <a:rPr lang="nb-NO"/>
              <a:t>Klikk for å redigere tittelstil</a:t>
            </a:r>
          </a:p>
        </p:txBody>
      </p:sp>
      <p:sp>
        <p:nvSpPr>
          <p:cNvPr id="3" name="Plassholder for dato 2">
            <a:extLst>
              <a:ext uri="{FF2B5EF4-FFF2-40B4-BE49-F238E27FC236}">
                <a16:creationId xmlns:a16="http://schemas.microsoft.com/office/drawing/2014/main" id="{4E8C16F5-32E8-931A-216C-F29C6892F5B8}"/>
              </a:ext>
            </a:extLst>
          </p:cNvPr>
          <p:cNvSpPr>
            <a:spLocks noGrp="1"/>
          </p:cNvSpPr>
          <p:nvPr>
            <p:ph type="dt" sz="half" idx="10"/>
          </p:nvPr>
        </p:nvSpPr>
        <p:spPr/>
        <p:txBody>
          <a:bodyPr lIns="0" tIns="0" rIns="0" bIns="0"/>
          <a:lstStyle/>
          <a:p>
            <a:r>
              <a:rPr lang="nb-NO"/>
              <a:t>Oslo, dd.mm.yyyy</a:t>
            </a:r>
          </a:p>
        </p:txBody>
      </p:sp>
      <p:sp>
        <p:nvSpPr>
          <p:cNvPr id="4" name="Plassholder for bunntekst 3">
            <a:extLst>
              <a:ext uri="{FF2B5EF4-FFF2-40B4-BE49-F238E27FC236}">
                <a16:creationId xmlns:a16="http://schemas.microsoft.com/office/drawing/2014/main" id="{E92FD23E-9391-0B96-4714-790BDD2CA5F0}"/>
              </a:ext>
            </a:extLst>
          </p:cNvPr>
          <p:cNvSpPr>
            <a:spLocks noGrp="1"/>
          </p:cNvSpPr>
          <p:nvPr>
            <p:ph type="ftr" sz="quarter" idx="11"/>
          </p:nvPr>
        </p:nvSpPr>
        <p:spPr/>
        <p:txBody>
          <a:bodyPr lIns="0" tIns="0" rIns="0" bIns="0"/>
          <a:lstStyle/>
          <a:p>
            <a:endParaRPr lang="nb-NO"/>
          </a:p>
        </p:txBody>
      </p:sp>
      <p:sp>
        <p:nvSpPr>
          <p:cNvPr id="5" name="Plassholder for lysbildenummer 4">
            <a:extLst>
              <a:ext uri="{FF2B5EF4-FFF2-40B4-BE49-F238E27FC236}">
                <a16:creationId xmlns:a16="http://schemas.microsoft.com/office/drawing/2014/main" id="{67637BAE-6B5B-AB02-038F-56A0927D3919}"/>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Tree>
    <p:extLst>
      <p:ext uri="{BB962C8B-B14F-4D97-AF65-F5344CB8AC3E}">
        <p14:creationId xmlns:p14="http://schemas.microsoft.com/office/powerpoint/2010/main" val="2411774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Hvileside">
    <p:bg>
      <p:bgPr>
        <a:solidFill>
          <a:srgbClr val="8C00FC"/>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C6507BDE-C397-F11A-6079-DAFE03A289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493" t="29293"/>
          <a:stretch/>
        </p:blipFill>
        <p:spPr>
          <a:xfrm>
            <a:off x="0" y="0"/>
            <a:ext cx="9144000" cy="5111750"/>
          </a:xfrm>
          <a:prstGeom prst="rect">
            <a:avLst/>
          </a:prstGeom>
        </p:spPr>
      </p:pic>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noFill/>
        </p:spPr>
        <p:txBody>
          <a:bodyPr lIns="0" tIns="0" rIns="0" bIns="0"/>
          <a:lstStyle>
            <a:lvl1pPr>
              <a:defRPr>
                <a:solidFill>
                  <a:schemeClr val="lt1"/>
                </a:solidFill>
              </a:defRPr>
            </a:lvl1pPr>
          </a:lstStyle>
          <a:p>
            <a:fld id="{20EE8A8A-9F66-4500-8547-91D11C77B4B7}" type="slidenum">
              <a:rPr lang="nb-NO" smtClean="0"/>
              <a:pPr/>
              <a:t>‹#›</a:t>
            </a:fld>
            <a:endParaRPr lang="nb-NO"/>
          </a:p>
        </p:txBody>
      </p:sp>
      <p:pic>
        <p:nvPicPr>
          <p:cNvPr id="7" name="Grafikk 6">
            <a:extLst>
              <a:ext uri="{FF2B5EF4-FFF2-40B4-BE49-F238E27FC236}">
                <a16:creationId xmlns:a16="http://schemas.microsoft.com/office/drawing/2014/main" id="{69B9F52B-5A3F-77E9-E1AC-EAF6B211500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56" y="457257"/>
            <a:ext cx="1202400" cy="291107"/>
          </a:xfrm>
          <a:prstGeom prst="rect">
            <a:avLst/>
          </a:prstGeom>
        </p:spPr>
      </p:pic>
    </p:spTree>
    <p:extLst>
      <p:ext uri="{BB962C8B-B14F-4D97-AF65-F5344CB8AC3E}">
        <p14:creationId xmlns:p14="http://schemas.microsoft.com/office/powerpoint/2010/main" val="2410156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Tree>
    <p:extLst>
      <p:ext uri="{BB962C8B-B14F-4D97-AF65-F5344CB8AC3E}">
        <p14:creationId xmlns:p14="http://schemas.microsoft.com/office/powerpoint/2010/main" val="396482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omt lilla">
    <p:bg>
      <p:bgPr>
        <a:solidFill>
          <a:srgbClr val="8C00FC"/>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noFill/>
        </p:spPr>
        <p:txBody>
          <a:bodyPr lIns="0" tIns="0" rIns="0" bIns="0"/>
          <a:lstStyle>
            <a:lvl1pPr>
              <a:defRPr>
                <a:solidFill>
                  <a:schemeClr val="lt1"/>
                </a:solidFill>
              </a:defRPr>
            </a:lvl1pPr>
          </a:lstStyle>
          <a:p>
            <a:fld id="{20EE8A8A-9F66-4500-8547-91D11C77B4B7}" type="slidenum">
              <a:rPr lang="nb-NO" smtClean="0"/>
              <a:pPr/>
              <a:t>‹#›</a:t>
            </a:fld>
            <a:endParaRPr lang="nb-NO"/>
          </a:p>
        </p:txBody>
      </p:sp>
    </p:spTree>
    <p:extLst>
      <p:ext uri="{BB962C8B-B14F-4D97-AF65-F5344CB8AC3E}">
        <p14:creationId xmlns:p14="http://schemas.microsoft.com/office/powerpoint/2010/main" val="534806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Tomt indigo">
    <p:bg>
      <p:bgPr>
        <a:solidFill>
          <a:srgbClr val="5F00C2"/>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Tree>
    <p:extLst>
      <p:ext uri="{BB962C8B-B14F-4D97-AF65-F5344CB8AC3E}">
        <p14:creationId xmlns:p14="http://schemas.microsoft.com/office/powerpoint/2010/main" val="3289897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Tomt lime">
    <p:bg>
      <p:bgPr>
        <a:solidFill>
          <a:srgbClr val="4BF0C5"/>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Tree>
    <p:extLst>
      <p:ext uri="{BB962C8B-B14F-4D97-AF65-F5344CB8AC3E}">
        <p14:creationId xmlns:p14="http://schemas.microsoft.com/office/powerpoint/2010/main" val="793024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omt grønn">
    <p:bg>
      <p:bgPr>
        <a:solidFill>
          <a:srgbClr val="00583C"/>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Tree>
    <p:extLst>
      <p:ext uri="{BB962C8B-B14F-4D97-AF65-F5344CB8AC3E}">
        <p14:creationId xmlns:p14="http://schemas.microsoft.com/office/powerpoint/2010/main" val="1269286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akside #1">
    <p:bg>
      <p:bgPr>
        <a:solidFill>
          <a:srgbClr val="8C00FC"/>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A11C50B3-6FB3-7FC0-04CC-9F1AA64FA5F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175"/>
            <a:ext cx="9144000" cy="5105400"/>
          </a:xfrm>
          <a:prstGeom prst="rect">
            <a:avLst/>
          </a:prstGeom>
        </p:spPr>
      </p:pic>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xfrm>
            <a:off x="0" y="-71415"/>
            <a:ext cx="2057400" cy="15389"/>
          </a:xfrm>
          <a:noFill/>
        </p:spPr>
        <p:txBody>
          <a:bodyPr lIns="0" tIns="0" rIns="0" bIns="0"/>
          <a:lstStyle>
            <a:lvl1pPr>
              <a:defRPr sz="100">
                <a:solidFill>
                  <a:schemeClr val="lt1"/>
                </a:solidFill>
              </a:defRPr>
            </a:lvl1pPr>
          </a:lstStyle>
          <a:p>
            <a:fld id="{20EE8A8A-9F66-4500-8547-91D11C77B4B7}" type="slidenum">
              <a:rPr lang="nb-NO" smtClean="0"/>
              <a:pPr/>
              <a:t>‹#›</a:t>
            </a:fld>
            <a:endParaRPr lang="nb-NO"/>
          </a:p>
        </p:txBody>
      </p:sp>
      <p:sp>
        <p:nvSpPr>
          <p:cNvPr id="7" name="Rektangel 6">
            <a:extLst>
              <a:ext uri="{FF2B5EF4-FFF2-40B4-BE49-F238E27FC236}">
                <a16:creationId xmlns:a16="http://schemas.microsoft.com/office/drawing/2014/main" id="{F093906E-1006-489A-0CC9-0A0171C76CCE}"/>
              </a:ext>
            </a:extLst>
          </p:cNvPr>
          <p:cNvSpPr/>
          <p:nvPr userDrawn="1"/>
        </p:nvSpPr>
        <p:spPr>
          <a:xfrm>
            <a:off x="3838575" y="2133600"/>
            <a:ext cx="1457325" cy="819150"/>
          </a:xfrm>
          <a:prstGeom prst="rect">
            <a:avLst/>
          </a:prstGeom>
          <a:solidFill>
            <a:srgbClr val="8A0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Grafikk 4">
            <a:extLst>
              <a:ext uri="{FF2B5EF4-FFF2-40B4-BE49-F238E27FC236}">
                <a16:creationId xmlns:a16="http://schemas.microsoft.com/office/drawing/2014/main" id="{22ED8C9F-DD38-6BC0-4A88-9916AB4EF59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62210" y="2311399"/>
            <a:ext cx="2019580" cy="488952"/>
          </a:xfrm>
          <a:prstGeom prst="rect">
            <a:avLst/>
          </a:prstGeom>
        </p:spPr>
      </p:pic>
    </p:spTree>
    <p:extLst>
      <p:ext uri="{BB962C8B-B14F-4D97-AF65-F5344CB8AC3E}">
        <p14:creationId xmlns:p14="http://schemas.microsoft.com/office/powerpoint/2010/main" val="850417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akside #2">
    <p:bg>
      <p:bgPr>
        <a:solidFill>
          <a:srgbClr val="8C00FC"/>
        </a:solidFill>
        <a:effectLst/>
      </p:bgPr>
    </p:bg>
    <p:spTree>
      <p:nvGrpSpPr>
        <p:cNvPr id="1" name=""/>
        <p:cNvGrpSpPr/>
        <p:nvPr/>
      </p:nvGrpSpPr>
      <p:grpSpPr>
        <a:xfrm>
          <a:off x="0" y="0"/>
          <a:ext cx="0" cy="0"/>
          <a:chOff x="0" y="0"/>
          <a:chExt cx="0" cy="0"/>
        </a:xfrm>
      </p:grpSpPr>
      <p:pic>
        <p:nvPicPr>
          <p:cNvPr id="7" name="Grafikk 6">
            <a:extLst>
              <a:ext uri="{FF2B5EF4-FFF2-40B4-BE49-F238E27FC236}">
                <a16:creationId xmlns:a16="http://schemas.microsoft.com/office/drawing/2014/main" id="{5CA674F5-1A45-F790-44D0-B65417F659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175"/>
            <a:ext cx="9144000" cy="5105400"/>
          </a:xfrm>
          <a:prstGeom prst="rect">
            <a:avLst/>
          </a:prstGeom>
        </p:spPr>
      </p:pic>
      <p:sp>
        <p:nvSpPr>
          <p:cNvPr id="6" name="Rektangel 5">
            <a:extLst>
              <a:ext uri="{FF2B5EF4-FFF2-40B4-BE49-F238E27FC236}">
                <a16:creationId xmlns:a16="http://schemas.microsoft.com/office/drawing/2014/main" id="{0EB01969-A9C0-E6E7-5329-2338815D26AB}"/>
              </a:ext>
            </a:extLst>
          </p:cNvPr>
          <p:cNvSpPr/>
          <p:nvPr userDrawn="1"/>
        </p:nvSpPr>
        <p:spPr>
          <a:xfrm>
            <a:off x="3843337" y="2146300"/>
            <a:ext cx="1457325" cy="819150"/>
          </a:xfrm>
          <a:prstGeom prst="rect">
            <a:avLst/>
          </a:prstGeom>
          <a:solidFill>
            <a:srgbClr val="175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xfrm>
            <a:off x="0" y="-71415"/>
            <a:ext cx="2057400" cy="15389"/>
          </a:xfrm>
          <a:noFill/>
        </p:spPr>
        <p:txBody>
          <a:bodyPr lIns="0" tIns="0" rIns="0" bIns="0"/>
          <a:lstStyle>
            <a:lvl1pPr>
              <a:defRPr sz="100">
                <a:solidFill>
                  <a:schemeClr val="lt1"/>
                </a:solidFill>
              </a:defRPr>
            </a:lvl1pPr>
          </a:lstStyle>
          <a:p>
            <a:fld id="{20EE8A8A-9F66-4500-8547-91D11C77B4B7}" type="slidenum">
              <a:rPr lang="nb-NO" smtClean="0"/>
              <a:pPr/>
              <a:t>‹#›</a:t>
            </a:fld>
            <a:endParaRPr lang="nb-NO"/>
          </a:p>
        </p:txBody>
      </p:sp>
      <p:pic>
        <p:nvPicPr>
          <p:cNvPr id="5" name="Grafikk 4">
            <a:extLst>
              <a:ext uri="{FF2B5EF4-FFF2-40B4-BE49-F238E27FC236}">
                <a16:creationId xmlns:a16="http://schemas.microsoft.com/office/drawing/2014/main" id="{1669C3E9-F960-FFB5-6262-5B805F4996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62210" y="2311399"/>
            <a:ext cx="2019580" cy="488952"/>
          </a:xfrm>
          <a:prstGeom prst="rect">
            <a:avLst/>
          </a:prstGeom>
        </p:spPr>
      </p:pic>
    </p:spTree>
    <p:extLst>
      <p:ext uri="{BB962C8B-B14F-4D97-AF65-F5344CB8AC3E}">
        <p14:creationId xmlns:p14="http://schemas.microsoft.com/office/powerpoint/2010/main" val="448393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tel og innhold">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CCE8073-0C93-7D9A-9607-EC2F1069AE5A}"/>
              </a:ext>
            </a:extLst>
          </p:cNvPr>
          <p:cNvSpPr/>
          <p:nvPr userDrawn="1"/>
        </p:nvSpPr>
        <p:spPr>
          <a:xfrm>
            <a:off x="0" y="4654493"/>
            <a:ext cx="9145143" cy="457257"/>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83334375-863F-4E79-49BE-58EBF26F28B9}"/>
              </a:ext>
            </a:extLst>
          </p:cNvPr>
          <p:cNvSpPr>
            <a:spLocks noGrp="1"/>
          </p:cNvSpPr>
          <p:nvPr>
            <p:ph type="title"/>
          </p:nvPr>
        </p:nvSpPr>
        <p:spPr>
          <a:xfrm>
            <a:off x="457257" y="1110634"/>
            <a:ext cx="3702960" cy="664797"/>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160125C0-A856-B565-F422-9E99F8E2F29B}"/>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518BA95-97CA-594F-CEC4-9016AB21F79F}"/>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06BDD799-A64A-28BE-E5BC-314CC349B25E}"/>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6804CDD7-D731-CE72-6B7E-FA1540CD3D85}"/>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a:p>
        </p:txBody>
      </p:sp>
      <p:pic>
        <p:nvPicPr>
          <p:cNvPr id="7" name="Grafikk 6">
            <a:extLst>
              <a:ext uri="{FF2B5EF4-FFF2-40B4-BE49-F238E27FC236}">
                <a16:creationId xmlns:a16="http://schemas.microsoft.com/office/drawing/2014/main" id="{B33E58D6-BCBC-1ACA-DEC4-18E819EBE9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56" y="457257"/>
            <a:ext cx="1202400" cy="291107"/>
          </a:xfrm>
          <a:prstGeom prst="rect">
            <a:avLst/>
          </a:prstGeom>
        </p:spPr>
      </p:pic>
      <p:sp>
        <p:nvSpPr>
          <p:cNvPr id="10" name="Plassholder for tekst 9">
            <a:extLst>
              <a:ext uri="{FF2B5EF4-FFF2-40B4-BE49-F238E27FC236}">
                <a16:creationId xmlns:a16="http://schemas.microsoft.com/office/drawing/2014/main" id="{EEC7CB79-1863-78D2-3C2F-0FDC187818B8}"/>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1" name="Plassholder for bilde 10">
            <a:extLst>
              <a:ext uri="{FF2B5EF4-FFF2-40B4-BE49-F238E27FC236}">
                <a16:creationId xmlns:a16="http://schemas.microsoft.com/office/drawing/2014/main" id="{8CF249F0-D73C-ABA7-AFAC-095D211666ED}"/>
              </a:ext>
            </a:extLst>
          </p:cNvPr>
          <p:cNvSpPr>
            <a:spLocks noGrp="1"/>
          </p:cNvSpPr>
          <p:nvPr>
            <p:ph type="pic" sz="quarter" idx="14"/>
          </p:nvPr>
        </p:nvSpPr>
        <p:spPr>
          <a:xfrm>
            <a:off x="4571428" y="0"/>
            <a:ext cx="4572572" cy="4654493"/>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Tree>
    <p:extLst>
      <p:ext uri="{BB962C8B-B14F-4D97-AF65-F5344CB8AC3E}">
        <p14:creationId xmlns:p14="http://schemas.microsoft.com/office/powerpoint/2010/main" val="825297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eloverskrift">
    <p:bg>
      <p:bgPr>
        <a:blipFill>
          <a:blip r:embed="rId2">
            <a:extLst>
              <a:ext uri="{96DAC541-7B7A-43D3-8B79-37D633B846F1}">
                <asvg:svgBlip xmlns:asvg="http://schemas.microsoft.com/office/drawing/2016/SVG/main" r:embed="rId3"/>
              </a:ext>
            </a:extLst>
          </a:blip>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18B5510B-66A1-DDB8-613C-36D8B31EAAC6}"/>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451069F0-B04A-27E6-EA1C-3F12B86D6D0D}"/>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AF6CDFB-CD38-64C8-1056-34AF412FAB14}"/>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7" name="Tittel 1">
            <a:extLst>
              <a:ext uri="{FF2B5EF4-FFF2-40B4-BE49-F238E27FC236}">
                <a16:creationId xmlns:a16="http://schemas.microsoft.com/office/drawing/2014/main" id="{BD93A480-2291-EAEB-C969-EA9A96926A58}"/>
              </a:ext>
            </a:extLst>
          </p:cNvPr>
          <p:cNvSpPr>
            <a:spLocks noGrp="1"/>
          </p:cNvSpPr>
          <p:nvPr>
            <p:ph type="ctrTitle"/>
          </p:nvPr>
        </p:nvSpPr>
        <p:spPr>
          <a:xfrm>
            <a:off x="457257" y="1995424"/>
            <a:ext cx="4178243" cy="332399"/>
          </a:xfrm>
        </p:spPr>
        <p:txBody>
          <a:bodyPr wrap="square" lIns="0" tIns="0" rIns="0" bIns="0" anchor="t">
            <a:spAutoFit/>
          </a:bodyPr>
          <a:lstStyle>
            <a:lvl1pPr algn="l">
              <a:defRPr sz="2400"/>
            </a:lvl1pPr>
          </a:lstStyle>
          <a:p>
            <a:r>
              <a:rPr lang="nb-NO"/>
              <a:t>Klikk for å redigere tittelstil</a:t>
            </a:r>
          </a:p>
        </p:txBody>
      </p:sp>
      <p:sp>
        <p:nvSpPr>
          <p:cNvPr id="8" name="Undertittel 2">
            <a:extLst>
              <a:ext uri="{FF2B5EF4-FFF2-40B4-BE49-F238E27FC236}">
                <a16:creationId xmlns:a16="http://schemas.microsoft.com/office/drawing/2014/main" id="{2B84FDC0-0E1E-7403-2EFC-69279449BEA5}"/>
              </a:ext>
            </a:extLst>
          </p:cNvPr>
          <p:cNvSpPr>
            <a:spLocks noGrp="1"/>
          </p:cNvSpPr>
          <p:nvPr>
            <p:ph type="subTitle" idx="1"/>
          </p:nvPr>
        </p:nvSpPr>
        <p:spPr>
          <a:xfrm>
            <a:off x="457257" y="2606182"/>
            <a:ext cx="4178243" cy="166199"/>
          </a:xfrm>
        </p:spPr>
        <p:txBody>
          <a:bodyPr wrap="square" lIns="0" tIns="0" rIns="0" bIns="0">
            <a:sp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16" name="Grafikk 15">
            <a:extLst>
              <a:ext uri="{FF2B5EF4-FFF2-40B4-BE49-F238E27FC236}">
                <a16:creationId xmlns:a16="http://schemas.microsoft.com/office/drawing/2014/main" id="{AE18C5D0-3022-4BAF-025C-D9004D4350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56" y="457257"/>
            <a:ext cx="1202400" cy="291107"/>
          </a:xfrm>
          <a:prstGeom prst="rect">
            <a:avLst/>
          </a:prstGeom>
        </p:spPr>
      </p:pic>
    </p:spTree>
    <p:extLst>
      <p:ext uri="{BB962C8B-B14F-4D97-AF65-F5344CB8AC3E}">
        <p14:creationId xmlns:p14="http://schemas.microsoft.com/office/powerpoint/2010/main" val="74419824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 innhold og graf">
    <p:bg>
      <p:bgRef idx="1001">
        <a:schemeClr val="bg1"/>
      </p:bgRef>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45C3145-1A1F-8DC3-D043-642D4A957A22}"/>
              </a:ext>
            </a:extLst>
          </p:cNvPr>
          <p:cNvSpPr/>
          <p:nvPr userDrawn="1"/>
        </p:nvSpPr>
        <p:spPr>
          <a:xfrm>
            <a:off x="0" y="0"/>
            <a:ext cx="4572572" cy="5111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83334375-863F-4E79-49BE-58EBF26F28B9}"/>
              </a:ext>
            </a:extLst>
          </p:cNvPr>
          <p:cNvSpPr>
            <a:spLocks noGrp="1"/>
          </p:cNvSpPr>
          <p:nvPr>
            <p:ph type="title"/>
          </p:nvPr>
        </p:nvSpPr>
        <p:spPr>
          <a:xfrm>
            <a:off x="457257" y="1110634"/>
            <a:ext cx="3702960" cy="664797"/>
          </a:xfrm>
        </p:spPr>
        <p:txBody>
          <a:bodyPr lIns="0" tIns="0" rIns="0" bIns="0"/>
          <a:lstStyle>
            <a:lvl1pPr>
              <a:defRPr>
                <a:solidFill>
                  <a:schemeClr val="lt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160125C0-A856-B565-F422-9E99F8E2F29B}"/>
              </a:ext>
            </a:extLst>
          </p:cNvPr>
          <p:cNvSpPr>
            <a:spLocks noGrp="1"/>
          </p:cNvSpPr>
          <p:nvPr>
            <p:ph idx="1"/>
          </p:nvPr>
        </p:nvSpPr>
        <p:spPr>
          <a:xfrm>
            <a:off x="457257" y="2081047"/>
            <a:ext cx="3702960" cy="2148053"/>
          </a:xfrm>
        </p:spPr>
        <p:txBody>
          <a:bodyPr lIns="0" tIns="0" rIns="0" bIns="0"/>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518BA95-97CA-594F-CEC4-9016AB21F79F}"/>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06BDD799-A64A-28BE-E5BC-314CC349B25E}"/>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6804CDD7-D731-CE72-6B7E-FA1540CD3D85}"/>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pic>
        <p:nvPicPr>
          <p:cNvPr id="7" name="Grafikk 6">
            <a:extLst>
              <a:ext uri="{FF2B5EF4-FFF2-40B4-BE49-F238E27FC236}">
                <a16:creationId xmlns:a16="http://schemas.microsoft.com/office/drawing/2014/main" id="{B33E58D6-BCBC-1ACA-DEC4-18E819EBE9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56" y="457257"/>
            <a:ext cx="1202400" cy="291107"/>
          </a:xfrm>
          <a:prstGeom prst="rect">
            <a:avLst/>
          </a:prstGeom>
        </p:spPr>
      </p:pic>
      <p:sp>
        <p:nvSpPr>
          <p:cNvPr id="10" name="Plassholder for tekst 9">
            <a:extLst>
              <a:ext uri="{FF2B5EF4-FFF2-40B4-BE49-F238E27FC236}">
                <a16:creationId xmlns:a16="http://schemas.microsoft.com/office/drawing/2014/main" id="{EEC7CB79-1863-78D2-3C2F-0FDC187818B8}"/>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solidFill>
                  <a:schemeClr val="lt1"/>
                </a:solidFill>
              </a:defRPr>
            </a:lvl1pPr>
          </a:lstStyle>
          <a:p>
            <a:pPr lvl="0"/>
            <a:r>
              <a:rPr lang="nb-NO"/>
              <a:t>Undertittel</a:t>
            </a:r>
          </a:p>
        </p:txBody>
      </p:sp>
      <p:sp>
        <p:nvSpPr>
          <p:cNvPr id="13" name="Plassholder for diagram 12">
            <a:extLst>
              <a:ext uri="{FF2B5EF4-FFF2-40B4-BE49-F238E27FC236}">
                <a16:creationId xmlns:a16="http://schemas.microsoft.com/office/drawing/2014/main" id="{5411E35D-D571-C517-28AB-D29667B5E49F}"/>
              </a:ext>
            </a:extLst>
          </p:cNvPr>
          <p:cNvSpPr>
            <a:spLocks noGrp="1"/>
          </p:cNvSpPr>
          <p:nvPr>
            <p:ph type="chart" sz="quarter" idx="14"/>
          </p:nvPr>
        </p:nvSpPr>
        <p:spPr>
          <a:xfrm>
            <a:off x="4958814" y="212725"/>
            <a:ext cx="3836987" cy="4516721"/>
          </a:xfrm>
        </p:spPr>
        <p:txBody>
          <a:bodyPr/>
          <a:lstStyle/>
          <a:p>
            <a:r>
              <a:rPr lang="nb-NO"/>
              <a:t>Klikk ikonet for å legge til et diagram</a:t>
            </a:r>
          </a:p>
        </p:txBody>
      </p:sp>
    </p:spTree>
    <p:extLst>
      <p:ext uri="{BB962C8B-B14F-4D97-AF65-F5344CB8AC3E}">
        <p14:creationId xmlns:p14="http://schemas.microsoft.com/office/powerpoint/2010/main" val="8773323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 Deloverskrift #2">
    <p:bg>
      <p:bgPr>
        <a:solidFill>
          <a:srgbClr val="8C00FC"/>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18B5510B-66A1-DDB8-613C-36D8B31EAAC6}"/>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451069F0-B04A-27E6-EA1C-3F12B86D6D0D}"/>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AF6CDFB-CD38-64C8-1056-34AF412FAB14}"/>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7" name="Tittel 1">
            <a:extLst>
              <a:ext uri="{FF2B5EF4-FFF2-40B4-BE49-F238E27FC236}">
                <a16:creationId xmlns:a16="http://schemas.microsoft.com/office/drawing/2014/main" id="{BD93A480-2291-EAEB-C969-EA9A96926A58}"/>
              </a:ext>
            </a:extLst>
          </p:cNvPr>
          <p:cNvSpPr>
            <a:spLocks noGrp="1"/>
          </p:cNvSpPr>
          <p:nvPr>
            <p:ph type="ctrTitle"/>
          </p:nvPr>
        </p:nvSpPr>
        <p:spPr>
          <a:xfrm>
            <a:off x="457257" y="1995424"/>
            <a:ext cx="4178243" cy="332399"/>
          </a:xfrm>
        </p:spPr>
        <p:txBody>
          <a:bodyPr wrap="square" lIns="0" tIns="0" rIns="0" bIns="0" anchor="t">
            <a:spAutoFit/>
          </a:bodyPr>
          <a:lstStyle>
            <a:lvl1pPr algn="l">
              <a:defRPr sz="2400"/>
            </a:lvl1pPr>
          </a:lstStyle>
          <a:p>
            <a:r>
              <a:rPr lang="nb-NO"/>
              <a:t>Klikk for å redigere tittelstil</a:t>
            </a:r>
          </a:p>
        </p:txBody>
      </p:sp>
      <p:sp>
        <p:nvSpPr>
          <p:cNvPr id="8" name="Undertittel 2">
            <a:extLst>
              <a:ext uri="{FF2B5EF4-FFF2-40B4-BE49-F238E27FC236}">
                <a16:creationId xmlns:a16="http://schemas.microsoft.com/office/drawing/2014/main" id="{2B84FDC0-0E1E-7403-2EFC-69279449BEA5}"/>
              </a:ext>
            </a:extLst>
          </p:cNvPr>
          <p:cNvSpPr>
            <a:spLocks noGrp="1"/>
          </p:cNvSpPr>
          <p:nvPr>
            <p:ph type="subTitle" idx="1"/>
          </p:nvPr>
        </p:nvSpPr>
        <p:spPr>
          <a:xfrm>
            <a:off x="457257" y="2606182"/>
            <a:ext cx="4178243" cy="166199"/>
          </a:xfrm>
        </p:spPr>
        <p:txBody>
          <a:bodyPr wrap="square" lIns="0" tIns="0" rIns="0" bIns="0">
            <a:sp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16" name="Grafikk 15">
            <a:extLst>
              <a:ext uri="{FF2B5EF4-FFF2-40B4-BE49-F238E27FC236}">
                <a16:creationId xmlns:a16="http://schemas.microsoft.com/office/drawing/2014/main" id="{AE18C5D0-3022-4BAF-025C-D9004D4350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56" y="457257"/>
            <a:ext cx="1202400" cy="291107"/>
          </a:xfrm>
          <a:prstGeom prst="rect">
            <a:avLst/>
          </a:prstGeom>
        </p:spPr>
      </p:pic>
      <p:sp>
        <p:nvSpPr>
          <p:cNvPr id="15" name="Plassholder for bilde 14">
            <a:extLst>
              <a:ext uri="{FF2B5EF4-FFF2-40B4-BE49-F238E27FC236}">
                <a16:creationId xmlns:a16="http://schemas.microsoft.com/office/drawing/2014/main" id="{FB267606-548B-9316-FDEF-4531CE3CCDDB}"/>
              </a:ext>
            </a:extLst>
          </p:cNvPr>
          <p:cNvSpPr>
            <a:spLocks noGrp="1"/>
          </p:cNvSpPr>
          <p:nvPr>
            <p:ph type="pic" sz="quarter" idx="13"/>
          </p:nvPr>
        </p:nvSpPr>
        <p:spPr>
          <a:xfrm>
            <a:off x="3193130" y="0"/>
            <a:ext cx="5950870" cy="5111751"/>
          </a:xfrm>
          <a:custGeom>
            <a:avLst/>
            <a:gdLst>
              <a:gd name="connsiteX0" fmla="*/ 1456441 w 5950870"/>
              <a:gd name="connsiteY0" fmla="*/ 0 h 5111751"/>
              <a:gd name="connsiteX1" fmla="*/ 5950870 w 5950870"/>
              <a:gd name="connsiteY1" fmla="*/ 0 h 5111751"/>
              <a:gd name="connsiteX2" fmla="*/ 5950870 w 5950870"/>
              <a:gd name="connsiteY2" fmla="*/ 5111751 h 5111751"/>
              <a:gd name="connsiteX3" fmla="*/ 0 w 5950870"/>
              <a:gd name="connsiteY3" fmla="*/ 5111751 h 5111751"/>
              <a:gd name="connsiteX4" fmla="*/ 1402641 w 5950870"/>
              <a:gd name="connsiteY4" fmla="*/ 2939237 h 5111751"/>
              <a:gd name="connsiteX5" fmla="*/ 1820942 w 5950870"/>
              <a:gd name="connsiteY5" fmla="*/ 1885952 h 5111751"/>
              <a:gd name="connsiteX6" fmla="*/ 1498558 w 5950870"/>
              <a:gd name="connsiteY6" fmla="*/ 65865 h 51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0870" h="5111751">
                <a:moveTo>
                  <a:pt x="1456441" y="0"/>
                </a:moveTo>
                <a:lnTo>
                  <a:pt x="5950870" y="0"/>
                </a:lnTo>
                <a:lnTo>
                  <a:pt x="5950870" y="5111751"/>
                </a:lnTo>
                <a:lnTo>
                  <a:pt x="0" y="5111751"/>
                </a:lnTo>
                <a:lnTo>
                  <a:pt x="1402641" y="2939237"/>
                </a:lnTo>
                <a:cubicBezTo>
                  <a:pt x="1608318" y="2630570"/>
                  <a:pt x="1754216" y="2274883"/>
                  <a:pt x="1820942" y="1885952"/>
                </a:cubicBezTo>
                <a:cubicBezTo>
                  <a:pt x="1932678" y="1234479"/>
                  <a:pt x="1803786" y="597553"/>
                  <a:pt x="1498558" y="65865"/>
                </a:cubicBezTo>
                <a:close/>
              </a:path>
            </a:pathLst>
          </a:custGeom>
          <a:solidFill>
            <a:schemeClr val="tx1">
              <a:lumMod val="85000"/>
            </a:schemeClr>
          </a:solidFill>
        </p:spPr>
        <p:txBody>
          <a:bodyPr wrap="square" tIns="504615">
            <a:noAutofit/>
          </a:bodyPr>
          <a:lstStyle>
            <a:lvl1pPr marL="120650" indent="-120650" algn="ctr" defTabSz="914400" rtl="0" eaLnBrk="1" latinLnBrk="0" hangingPunct="1">
              <a:lnSpc>
                <a:spcPct val="90000"/>
              </a:lnSpc>
              <a:spcBef>
                <a:spcPts val="1000"/>
              </a:spcBef>
              <a:buFont typeface="Arial" panose="020B0604020202020204" pitchFamily="34" charset="0"/>
              <a:buNone/>
              <a:defRPr sz="900"/>
            </a:lvl1pPr>
          </a:lstStyle>
          <a:p>
            <a:r>
              <a:rPr lang="nb-NO"/>
              <a:t>Klikk på ikonet for å legge til et bilde</a:t>
            </a:r>
          </a:p>
        </p:txBody>
      </p:sp>
    </p:spTree>
    <p:extLst>
      <p:ext uri="{BB962C8B-B14F-4D97-AF65-F5344CB8AC3E}">
        <p14:creationId xmlns:p14="http://schemas.microsoft.com/office/powerpoint/2010/main" val="296834403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Deloverskrift #3">
    <p:bg>
      <p:bgRef idx="1001">
        <a:schemeClr val="bg1"/>
      </p:bgRef>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18B5510B-66A1-DDB8-613C-36D8B31EAAC6}"/>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451069F0-B04A-27E6-EA1C-3F12B86D6D0D}"/>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AF6CDFB-CD38-64C8-1056-34AF412FAB14}"/>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a:p>
        </p:txBody>
      </p:sp>
      <p:sp>
        <p:nvSpPr>
          <p:cNvPr id="7" name="Tittel 1">
            <a:extLst>
              <a:ext uri="{FF2B5EF4-FFF2-40B4-BE49-F238E27FC236}">
                <a16:creationId xmlns:a16="http://schemas.microsoft.com/office/drawing/2014/main" id="{BD93A480-2291-EAEB-C969-EA9A96926A58}"/>
              </a:ext>
            </a:extLst>
          </p:cNvPr>
          <p:cNvSpPr>
            <a:spLocks noGrp="1"/>
          </p:cNvSpPr>
          <p:nvPr>
            <p:ph type="ctrTitle"/>
          </p:nvPr>
        </p:nvSpPr>
        <p:spPr>
          <a:xfrm>
            <a:off x="457257" y="1995424"/>
            <a:ext cx="4178243" cy="332399"/>
          </a:xfrm>
        </p:spPr>
        <p:txBody>
          <a:bodyPr wrap="square" lIns="0" tIns="0" rIns="0" bIns="0" anchor="t">
            <a:spAutoFit/>
          </a:bodyPr>
          <a:lstStyle>
            <a:lvl1pPr algn="l">
              <a:defRPr sz="2400"/>
            </a:lvl1pPr>
          </a:lstStyle>
          <a:p>
            <a:r>
              <a:rPr lang="nb-NO"/>
              <a:t>Klikk for å redigere tittelstil</a:t>
            </a:r>
          </a:p>
        </p:txBody>
      </p:sp>
      <p:sp>
        <p:nvSpPr>
          <p:cNvPr id="8" name="Undertittel 2">
            <a:extLst>
              <a:ext uri="{FF2B5EF4-FFF2-40B4-BE49-F238E27FC236}">
                <a16:creationId xmlns:a16="http://schemas.microsoft.com/office/drawing/2014/main" id="{2B84FDC0-0E1E-7403-2EFC-69279449BEA5}"/>
              </a:ext>
            </a:extLst>
          </p:cNvPr>
          <p:cNvSpPr>
            <a:spLocks noGrp="1"/>
          </p:cNvSpPr>
          <p:nvPr>
            <p:ph type="subTitle" idx="1"/>
          </p:nvPr>
        </p:nvSpPr>
        <p:spPr>
          <a:xfrm>
            <a:off x="457257" y="2606182"/>
            <a:ext cx="4178243" cy="166199"/>
          </a:xfrm>
        </p:spPr>
        <p:txBody>
          <a:bodyPr wrap="square" lIns="0" tIns="0" rIns="0" bIns="0">
            <a:sp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5" name="Plassholder for bilde 14">
            <a:extLst>
              <a:ext uri="{FF2B5EF4-FFF2-40B4-BE49-F238E27FC236}">
                <a16:creationId xmlns:a16="http://schemas.microsoft.com/office/drawing/2014/main" id="{FB267606-548B-9316-FDEF-4531CE3CCDDB}"/>
              </a:ext>
            </a:extLst>
          </p:cNvPr>
          <p:cNvSpPr>
            <a:spLocks noGrp="1"/>
          </p:cNvSpPr>
          <p:nvPr>
            <p:ph type="pic" sz="quarter" idx="13"/>
          </p:nvPr>
        </p:nvSpPr>
        <p:spPr>
          <a:xfrm>
            <a:off x="3193130" y="0"/>
            <a:ext cx="5950870" cy="5111751"/>
          </a:xfrm>
          <a:custGeom>
            <a:avLst/>
            <a:gdLst>
              <a:gd name="connsiteX0" fmla="*/ 1456441 w 5950870"/>
              <a:gd name="connsiteY0" fmla="*/ 0 h 5111751"/>
              <a:gd name="connsiteX1" fmla="*/ 5950870 w 5950870"/>
              <a:gd name="connsiteY1" fmla="*/ 0 h 5111751"/>
              <a:gd name="connsiteX2" fmla="*/ 5950870 w 5950870"/>
              <a:gd name="connsiteY2" fmla="*/ 5111751 h 5111751"/>
              <a:gd name="connsiteX3" fmla="*/ 0 w 5950870"/>
              <a:gd name="connsiteY3" fmla="*/ 5111751 h 5111751"/>
              <a:gd name="connsiteX4" fmla="*/ 1402641 w 5950870"/>
              <a:gd name="connsiteY4" fmla="*/ 2939237 h 5111751"/>
              <a:gd name="connsiteX5" fmla="*/ 1820942 w 5950870"/>
              <a:gd name="connsiteY5" fmla="*/ 1885952 h 5111751"/>
              <a:gd name="connsiteX6" fmla="*/ 1498558 w 5950870"/>
              <a:gd name="connsiteY6" fmla="*/ 65865 h 51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0870" h="5111751">
                <a:moveTo>
                  <a:pt x="1456441" y="0"/>
                </a:moveTo>
                <a:lnTo>
                  <a:pt x="5950870" y="0"/>
                </a:lnTo>
                <a:lnTo>
                  <a:pt x="5950870" y="5111751"/>
                </a:lnTo>
                <a:lnTo>
                  <a:pt x="0" y="5111751"/>
                </a:lnTo>
                <a:lnTo>
                  <a:pt x="1402641" y="2939237"/>
                </a:lnTo>
                <a:cubicBezTo>
                  <a:pt x="1608318" y="2630570"/>
                  <a:pt x="1754216" y="2274883"/>
                  <a:pt x="1820942" y="1885952"/>
                </a:cubicBezTo>
                <a:cubicBezTo>
                  <a:pt x="1932678" y="1234479"/>
                  <a:pt x="1803786" y="597553"/>
                  <a:pt x="1498558" y="65865"/>
                </a:cubicBezTo>
                <a:close/>
              </a:path>
            </a:pathLst>
          </a:custGeom>
          <a:solidFill>
            <a:schemeClr val="bg1">
              <a:lumMod val="85000"/>
            </a:schemeClr>
          </a:solidFill>
        </p:spPr>
        <p:txBody>
          <a:bodyPr wrap="square" tIns="504615">
            <a:noAutofit/>
          </a:bodyPr>
          <a:lstStyle>
            <a:lvl1pPr marL="120650" indent="-120650" algn="ctr" defTabSz="914400" rtl="0" eaLnBrk="1" latinLnBrk="0" hangingPunct="1">
              <a:lnSpc>
                <a:spcPct val="90000"/>
              </a:lnSpc>
              <a:spcBef>
                <a:spcPts val="1000"/>
              </a:spcBef>
              <a:buFont typeface="Arial" panose="020B0604020202020204" pitchFamily="34" charset="0"/>
              <a:buNone/>
              <a:defRPr sz="900"/>
            </a:lvl1pPr>
          </a:lstStyle>
          <a:p>
            <a:r>
              <a:rPr lang="nb-NO"/>
              <a:t>Klikk på ikonet for å legge til et bilde</a:t>
            </a:r>
          </a:p>
        </p:txBody>
      </p:sp>
    </p:spTree>
    <p:extLst>
      <p:ext uri="{BB962C8B-B14F-4D97-AF65-F5344CB8AC3E}">
        <p14:creationId xmlns:p14="http://schemas.microsoft.com/office/powerpoint/2010/main" val="88754128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o innholdsdeler">
    <p:bg>
      <p:bgRef idx="1001">
        <a:schemeClr val="bg2"/>
      </p:bgRef>
    </p:bg>
    <p:spTree>
      <p:nvGrpSpPr>
        <p:cNvPr id="1" name=""/>
        <p:cNvGrpSpPr/>
        <p:nvPr/>
      </p:nvGrpSpPr>
      <p:grpSpPr>
        <a:xfrm>
          <a:off x="0" y="0"/>
          <a:ext cx="0" cy="0"/>
          <a:chOff x="0" y="0"/>
          <a:chExt cx="0" cy="0"/>
        </a:xfrm>
      </p:grpSpPr>
      <p:pic>
        <p:nvPicPr>
          <p:cNvPr id="20" name="Grafikk 19">
            <a:extLst>
              <a:ext uri="{FF2B5EF4-FFF2-40B4-BE49-F238E27FC236}">
                <a16:creationId xmlns:a16="http://schemas.microsoft.com/office/drawing/2014/main" id="{DF7D169B-633E-2A31-AF34-59AB49BEA4B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5740" b="40296"/>
          <a:stretch/>
        </p:blipFill>
        <p:spPr>
          <a:xfrm>
            <a:off x="4858339" y="1744958"/>
            <a:ext cx="4285661" cy="2909535"/>
          </a:xfrm>
          <a:prstGeom prst="rect">
            <a:avLst/>
          </a:prstGeom>
        </p:spPr>
      </p:pic>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7824682"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0" name="Grafikk 9">
            <a:extLst>
              <a:ext uri="{FF2B5EF4-FFF2-40B4-BE49-F238E27FC236}">
                <a16:creationId xmlns:a16="http://schemas.microsoft.com/office/drawing/2014/main" id="{6E6E083F-35A9-65FC-A0A3-4CFDEB97F8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56" y="457257"/>
            <a:ext cx="1202400" cy="291107"/>
          </a:xfrm>
          <a:prstGeom prst="rect">
            <a:avLst/>
          </a:prstGeom>
        </p:spPr>
      </p:pic>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4578981"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4578979"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289292306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2">
    <p:bg>
      <p:bgRef idx="1001">
        <a:schemeClr val="bg1"/>
      </p:bgRef>
    </p:bg>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005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7824682"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4578981"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4578979"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32734936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image" Target="../media/image3.sv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3A0CE2F-587C-2A35-D66A-1FC176F13F50}"/>
              </a:ext>
            </a:extLst>
          </p:cNvPr>
          <p:cNvGraphicFramePr>
            <a:graphicFrameLocks noChangeAspect="1"/>
          </p:cNvGraphicFramePr>
          <p:nvPr userDrawn="1">
            <p:custDataLst>
              <p:tags r:id="rId31"/>
            </p:custDataLst>
            <p:extLst>
              <p:ext uri="{D42A27DB-BD31-4B8C-83A1-F6EECF244321}">
                <p14:modId xmlns:p14="http://schemas.microsoft.com/office/powerpoint/2010/main" val="8250794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2" imgW="411" imgH="411" progId="TCLayout.ActiveDocument.1">
                  <p:embed/>
                </p:oleObj>
              </mc:Choice>
              <mc:Fallback>
                <p:oleObj name="think-cell Slide" r:id="rId32" imgW="411" imgH="411" progId="TCLayout.ActiveDocument.1">
                  <p:embed/>
                  <p:pic>
                    <p:nvPicPr>
                      <p:cNvPr id="8" name="think-cell data - do not delete" hidden="1">
                        <a:extLst>
                          <a:ext uri="{FF2B5EF4-FFF2-40B4-BE49-F238E27FC236}">
                            <a16:creationId xmlns:a16="http://schemas.microsoft.com/office/drawing/2014/main" id="{C3A0CE2F-587C-2A35-D66A-1FC176F13F50}"/>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2" name="Plassholder for tittel 1">
            <a:extLst>
              <a:ext uri="{FF2B5EF4-FFF2-40B4-BE49-F238E27FC236}">
                <a16:creationId xmlns:a16="http://schemas.microsoft.com/office/drawing/2014/main" id="{671BD923-3E36-84C6-4D50-0D5300920C1E}"/>
              </a:ext>
            </a:extLst>
          </p:cNvPr>
          <p:cNvSpPr>
            <a:spLocks noGrp="1"/>
          </p:cNvSpPr>
          <p:nvPr>
            <p:ph type="title"/>
          </p:nvPr>
        </p:nvSpPr>
        <p:spPr>
          <a:xfrm>
            <a:off x="457257" y="1110634"/>
            <a:ext cx="8229486" cy="664797"/>
          </a:xfrm>
          <a:prstGeom prst="rect">
            <a:avLst/>
          </a:prstGeom>
        </p:spPr>
        <p:txBody>
          <a:bodyPr vert="horz" lIns="0" tIns="0" rIns="0" bIns="0" rtlCol="0" anchor="t">
            <a:noAutofit/>
          </a:bodyPr>
          <a:lstStyle/>
          <a:p>
            <a:r>
              <a:rPr lang="nb-NO"/>
              <a:t>Klikk for å redigere tittelstil</a:t>
            </a:r>
          </a:p>
        </p:txBody>
      </p:sp>
      <p:sp>
        <p:nvSpPr>
          <p:cNvPr id="3" name="Plassholder for tekst 2">
            <a:extLst>
              <a:ext uri="{FF2B5EF4-FFF2-40B4-BE49-F238E27FC236}">
                <a16:creationId xmlns:a16="http://schemas.microsoft.com/office/drawing/2014/main" id="{DA15E85F-A1B2-39DA-282C-5327D4C868FF}"/>
              </a:ext>
            </a:extLst>
          </p:cNvPr>
          <p:cNvSpPr>
            <a:spLocks noGrp="1"/>
          </p:cNvSpPr>
          <p:nvPr>
            <p:ph type="body" idx="1"/>
          </p:nvPr>
        </p:nvSpPr>
        <p:spPr>
          <a:xfrm>
            <a:off x="457257" y="2081047"/>
            <a:ext cx="8229486" cy="2148053"/>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A44EF01-02A4-7E88-4DD7-62AF12BDE94C}"/>
              </a:ext>
            </a:extLst>
          </p:cNvPr>
          <p:cNvSpPr>
            <a:spLocks noGrp="1"/>
          </p:cNvSpPr>
          <p:nvPr>
            <p:ph type="dt" sz="half" idx="2"/>
          </p:nvPr>
        </p:nvSpPr>
        <p:spPr>
          <a:xfrm>
            <a:off x="0" y="-63720"/>
            <a:ext cx="2057400" cy="15389"/>
          </a:xfrm>
          <a:prstGeom prst="rect">
            <a:avLst/>
          </a:prstGeom>
        </p:spPr>
        <p:txBody>
          <a:bodyPr vert="horz" lIns="0" tIns="0" rIns="0" bIns="0" rtlCol="0" anchor="ctr">
            <a:spAutoFit/>
          </a:bodyPr>
          <a:lstStyle>
            <a:lvl1pPr algn="l">
              <a:defRPr sz="100">
                <a:solidFill>
                  <a:schemeClr val="dk1"/>
                </a:solidFill>
              </a:defRPr>
            </a:lvl1pPr>
          </a:lstStyle>
          <a:p>
            <a:r>
              <a:rPr lang="nb-NO"/>
              <a:t>Oslo, dd.mm.yyyy</a:t>
            </a:r>
          </a:p>
        </p:txBody>
      </p:sp>
      <p:sp>
        <p:nvSpPr>
          <p:cNvPr id="5" name="Plassholder for bunntekst 4">
            <a:extLst>
              <a:ext uri="{FF2B5EF4-FFF2-40B4-BE49-F238E27FC236}">
                <a16:creationId xmlns:a16="http://schemas.microsoft.com/office/drawing/2014/main" id="{46E953B6-6F68-E621-F184-467E25816483}"/>
              </a:ext>
            </a:extLst>
          </p:cNvPr>
          <p:cNvSpPr>
            <a:spLocks noGrp="1"/>
          </p:cNvSpPr>
          <p:nvPr>
            <p:ph type="ftr" sz="quarter" idx="3"/>
          </p:nvPr>
        </p:nvSpPr>
        <p:spPr>
          <a:xfrm>
            <a:off x="0" y="-63720"/>
            <a:ext cx="2057400" cy="15389"/>
          </a:xfrm>
          <a:prstGeom prst="rect">
            <a:avLst/>
          </a:prstGeom>
        </p:spPr>
        <p:txBody>
          <a:bodyPr vert="horz" lIns="0" tIns="0" rIns="0" bIns="0" rtlCol="0" anchor="ctr">
            <a:spAutoFit/>
          </a:bodyPr>
          <a:lstStyle>
            <a:lvl1pPr algn="ctr">
              <a:defRPr sz="100">
                <a:solidFill>
                  <a:schemeClr val="dk1"/>
                </a:solidFill>
              </a:defRPr>
            </a:lvl1pPr>
          </a:lstStyle>
          <a:p>
            <a:endParaRPr lang="nb-NO"/>
          </a:p>
        </p:txBody>
      </p:sp>
      <p:sp>
        <p:nvSpPr>
          <p:cNvPr id="6" name="Plassholder for lysbildenummer 5">
            <a:extLst>
              <a:ext uri="{FF2B5EF4-FFF2-40B4-BE49-F238E27FC236}">
                <a16:creationId xmlns:a16="http://schemas.microsoft.com/office/drawing/2014/main" id="{B32316A8-2520-2CFD-627A-62D77CB02A5D}"/>
              </a:ext>
            </a:extLst>
          </p:cNvPr>
          <p:cNvSpPr>
            <a:spLocks noGrp="1"/>
          </p:cNvSpPr>
          <p:nvPr>
            <p:ph type="sldNum" sz="quarter" idx="4"/>
          </p:nvPr>
        </p:nvSpPr>
        <p:spPr>
          <a:xfrm>
            <a:off x="457257" y="4796968"/>
            <a:ext cx="2057400" cy="153888"/>
          </a:xfrm>
          <a:prstGeom prst="rect">
            <a:avLst/>
          </a:prstGeom>
        </p:spPr>
        <p:txBody>
          <a:bodyPr vert="horz" lIns="0" tIns="0" rIns="0" bIns="0" rtlCol="0" anchor="ctr">
            <a:spAutoFit/>
          </a:bodyPr>
          <a:lstStyle>
            <a:lvl1pPr algn="l">
              <a:defRPr sz="1000">
                <a:solidFill>
                  <a:schemeClr val="dk1"/>
                </a:solidFill>
              </a:defRPr>
            </a:lvl1pPr>
          </a:lstStyle>
          <a:p>
            <a:fld id="{20EE8A8A-9F66-4500-8547-91D11C77B4B7}" type="slidenum">
              <a:rPr lang="nb-NO" smtClean="0"/>
              <a:pPr/>
              <a:t>‹#›</a:t>
            </a:fld>
            <a:endParaRPr lang="nb-NO"/>
          </a:p>
        </p:txBody>
      </p:sp>
      <p:pic>
        <p:nvPicPr>
          <p:cNvPr id="13" name="Grafikk 12">
            <a:extLst>
              <a:ext uri="{FF2B5EF4-FFF2-40B4-BE49-F238E27FC236}">
                <a16:creationId xmlns:a16="http://schemas.microsoft.com/office/drawing/2014/main" id="{3990BA13-52AF-0D85-828E-7A521DE0A57E}"/>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457257" y="457257"/>
            <a:ext cx="1202400" cy="291107"/>
          </a:xfrm>
          <a:prstGeom prst="rect">
            <a:avLst/>
          </a:prstGeom>
        </p:spPr>
      </p:pic>
    </p:spTree>
    <p:extLst>
      <p:ext uri="{BB962C8B-B14F-4D97-AF65-F5344CB8AC3E}">
        <p14:creationId xmlns:p14="http://schemas.microsoft.com/office/powerpoint/2010/main" val="231436133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70" r:id="rId5"/>
    <p:sldLayoutId id="2147483661" r:id="rId6"/>
    <p:sldLayoutId id="2147483662" r:id="rId7"/>
    <p:sldLayoutId id="2147483652" r:id="rId8"/>
    <p:sldLayoutId id="2147483671" r:id="rId9"/>
    <p:sldLayoutId id="2147483672" r:id="rId10"/>
    <p:sldLayoutId id="2147483673" r:id="rId11"/>
    <p:sldLayoutId id="2147483682" r:id="rId12"/>
    <p:sldLayoutId id="2147483674" r:id="rId13"/>
    <p:sldLayoutId id="2147483675" r:id="rId14"/>
    <p:sldLayoutId id="2147483676" r:id="rId15"/>
    <p:sldLayoutId id="2147483677" r:id="rId16"/>
    <p:sldLayoutId id="2147483680" r:id="rId17"/>
    <p:sldLayoutId id="2147483678" r:id="rId18"/>
    <p:sldLayoutId id="2147483679" r:id="rId19"/>
    <p:sldLayoutId id="2147483681" r:id="rId20"/>
    <p:sldLayoutId id="2147483654" r:id="rId21"/>
    <p:sldLayoutId id="2147483669" r:id="rId22"/>
    <p:sldLayoutId id="2147483655" r:id="rId23"/>
    <p:sldLayoutId id="2147483663" r:id="rId24"/>
    <p:sldLayoutId id="2147483664" r:id="rId25"/>
    <p:sldLayoutId id="2147483665" r:id="rId26"/>
    <p:sldLayoutId id="2147483666" r:id="rId27"/>
    <p:sldLayoutId id="2147483667" r:id="rId28"/>
    <p:sldLayoutId id="2147483668" r:id="rId29"/>
  </p:sldLayoutIdLst>
  <p:hf hdr="0" ftr="0"/>
  <p:txStyles>
    <p:title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120650"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1pPr>
      <a:lvl2pPr marL="400050"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2pPr>
      <a:lvl3pPr marL="630238"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3pPr>
      <a:lvl4pPr marL="896938"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4pPr>
      <a:lvl5pPr marL="1162050"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31.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xml"/><Relationship Id="rId7" Type="http://schemas.openxmlformats.org/officeDocument/2006/relationships/image" Target="../media/image33.png"/><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32.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36.png"/><Relationship Id="rId2" Type="http://schemas.openxmlformats.org/officeDocument/2006/relationships/slideLayout" Target="../slideLayouts/slideLayout10.xml"/><Relationship Id="rId1" Type="http://schemas.openxmlformats.org/officeDocument/2006/relationships/tags" Target="../tags/tag5.xml"/><Relationship Id="rId6" Type="http://schemas.openxmlformats.org/officeDocument/2006/relationships/image" Target="../media/image33.png"/><Relationship Id="rId5" Type="http://schemas.openxmlformats.org/officeDocument/2006/relationships/image" Target="../media/image35.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oleObject" Target="../embeddings/oleObject5.bin"/><Relationship Id="rId7" Type="http://schemas.openxmlformats.org/officeDocument/2006/relationships/image" Target="../media/image39.png"/><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gif"/><Relationship Id="rId4" Type="http://schemas.openxmlformats.org/officeDocument/2006/relationships/image" Target="../media/image1.emf"/><Relationship Id="rId9"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0.xml"/><Relationship Id="rId1" Type="http://schemas.openxmlformats.org/officeDocument/2006/relationships/tags" Target="../tags/tag9.xml"/><Relationship Id="rId5" Type="http://schemas.openxmlformats.org/officeDocument/2006/relationships/image" Target="../media/image44.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E8B56EC-7292-D1FD-439F-B85706CC2184}"/>
              </a:ext>
            </a:extLst>
          </p:cNvPr>
          <p:cNvGraphicFramePr>
            <a:graphicFrameLocks noChangeAspect="1"/>
          </p:cNvGraphicFramePr>
          <p:nvPr>
            <p:custDataLst>
              <p:tags r:id="rId1"/>
            </p:custDataLst>
            <p:extLst>
              <p:ext uri="{D42A27DB-BD31-4B8C-83A1-F6EECF244321}">
                <p14:modId xmlns:p14="http://schemas.microsoft.com/office/powerpoint/2010/main" val="757867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5" name="think-cell data - do not delete" hidden="1">
                        <a:extLst>
                          <a:ext uri="{FF2B5EF4-FFF2-40B4-BE49-F238E27FC236}">
                            <a16:creationId xmlns:a16="http://schemas.microsoft.com/office/drawing/2014/main" id="{9E8B56EC-7292-D1FD-439F-B85706CC218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EB808BFC-B71A-C9E5-5827-2A0376474563}"/>
              </a:ext>
            </a:extLst>
          </p:cNvPr>
          <p:cNvSpPr>
            <a:spLocks noGrp="1"/>
          </p:cNvSpPr>
          <p:nvPr>
            <p:ph type="title"/>
          </p:nvPr>
        </p:nvSpPr>
        <p:spPr>
          <a:xfrm>
            <a:off x="409490" y="899938"/>
            <a:ext cx="3702960" cy="664797"/>
          </a:xfrm>
        </p:spPr>
        <p:txBody>
          <a:bodyPr vert="horz" lIns="0" tIns="0" rIns="0" bIns="0" rtlCol="0" anchor="t">
            <a:normAutofit/>
          </a:bodyPr>
          <a:lstStyle/>
          <a:p>
            <a:pPr>
              <a:lnSpc>
                <a:spcPct val="90000"/>
              </a:lnSpc>
            </a:pPr>
            <a:r>
              <a:rPr lang="nb-NO" sz="2200" kern="1200">
                <a:latin typeface="+mj-lt"/>
                <a:ea typeface="+mj-ea"/>
                <a:cs typeface="+mj-cs"/>
              </a:rPr>
              <a:t>Strømprisindeksen for </a:t>
            </a:r>
            <a:r>
              <a:rPr lang="nb-NO" sz="2200"/>
              <a:t>november 2024</a:t>
            </a:r>
            <a:endParaRPr lang="nb-NO" sz="2200" kern="1200">
              <a:latin typeface="+mj-lt"/>
              <a:ea typeface="+mj-ea"/>
              <a:cs typeface="+mj-cs"/>
            </a:endParaRPr>
          </a:p>
        </p:txBody>
      </p:sp>
      <p:sp>
        <p:nvSpPr>
          <p:cNvPr id="15" name="TextBox 14">
            <a:extLst>
              <a:ext uri="{FF2B5EF4-FFF2-40B4-BE49-F238E27FC236}">
                <a16:creationId xmlns:a16="http://schemas.microsoft.com/office/drawing/2014/main" id="{71CD328A-FCBF-98DB-A3A2-36A13A7E9980}"/>
              </a:ext>
            </a:extLst>
          </p:cNvPr>
          <p:cNvSpPr txBox="1"/>
          <p:nvPr/>
        </p:nvSpPr>
        <p:spPr>
          <a:xfrm>
            <a:off x="409490" y="1573354"/>
            <a:ext cx="3702960" cy="2882597"/>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Autofit/>
          </a:bodyPr>
          <a:lstStyle/>
          <a:p>
            <a:pPr marL="120650" indent="-120650" defTabSz="914400">
              <a:spcBef>
                <a:spcPts val="800"/>
              </a:spcBef>
              <a:buFont typeface="Arial" panose="020B0604020202020204" pitchFamily="34" charset="0"/>
              <a:buChar char="•"/>
            </a:pPr>
            <a:r>
              <a:rPr lang="nb-NO" sz="900"/>
              <a:t>Strømregningene økte over hele Norge i november, hovedsakelig fordi kaldere vær gjorde at strømforbruket steg kraftig.</a:t>
            </a:r>
          </a:p>
          <a:p>
            <a:pPr marL="120650" indent="-120650" defTabSz="914400">
              <a:spcBef>
                <a:spcPts val="800"/>
              </a:spcBef>
              <a:buFont typeface="Arial" panose="020B0604020202020204" pitchFamily="34" charset="0"/>
              <a:buChar char="•"/>
            </a:pPr>
            <a:r>
              <a:rPr lang="nb-NO" sz="900"/>
              <a:t>Strømprisene i november var langt lavere enn i samme måned i fjor. I Sør-Norge er prisene ned rundt 40-50 prosent. I Nord- og Midt-Norge var nedgangen på rundt 80 prosent.</a:t>
            </a:r>
          </a:p>
          <a:p>
            <a:pPr marL="120650" indent="-120650" defTabSz="914400">
              <a:spcBef>
                <a:spcPts val="800"/>
              </a:spcBef>
              <a:buFont typeface="Arial" panose="020B0604020202020204" pitchFamily="34" charset="0"/>
              <a:buChar char="•"/>
            </a:pPr>
            <a:r>
              <a:rPr lang="nb-NO" sz="900"/>
              <a:t>I Sør-Norge steg strømprisene litt fra oktober til november. I Nord-Norge falt prisene, mens i Midt-Norge var de på samme nivå som i oktober. November hadde likevel de laveste november-prisene siden 2020 i alle prisområdene.</a:t>
            </a:r>
          </a:p>
          <a:p>
            <a:pPr marL="120650" indent="-120650" defTabSz="914400">
              <a:spcBef>
                <a:spcPts val="800"/>
              </a:spcBef>
              <a:buFont typeface="Arial" panose="020B0604020202020204" pitchFamily="34" charset="0"/>
              <a:buChar char="•"/>
            </a:pPr>
            <a:r>
              <a:rPr lang="nb-NO" sz="900"/>
              <a:t>Prisforskjellene mellom nord og sør i Norge ble større i november. Dette skyldes økte priser som følge av lav vind- og solkraftproduksjon på kontinentet, samtidig som Nord-Skandinavia hadde høy vindkraftproduksjon. </a:t>
            </a:r>
            <a:endParaRPr lang="nb-NO" sz="900">
              <a:cs typeface="Arial"/>
            </a:endParaRPr>
          </a:p>
          <a:p>
            <a:pPr marL="120650" indent="-120650" defTabSz="914400">
              <a:spcBef>
                <a:spcPts val="800"/>
              </a:spcBef>
              <a:buFont typeface="Arial" panose="020B0604020202020204" pitchFamily="34" charset="0"/>
              <a:buChar char="•"/>
            </a:pPr>
            <a:r>
              <a:rPr lang="nb-NO" sz="900">
                <a:cs typeface="Arial"/>
              </a:rPr>
              <a:t>Landene lengre sør på kontinentet hadde veldig høye strømpriser i november. Prisene var spesielt høye på starten av måneden, som en følge av såkalt «Dunkelflaute», altså en periode der både vind- og solkraftproduksjonen var lav.</a:t>
            </a:r>
          </a:p>
        </p:txBody>
      </p:sp>
      <p:sp>
        <p:nvSpPr>
          <p:cNvPr id="7" name="Plassholder for lysbildenummer 6">
            <a:extLst>
              <a:ext uri="{FF2B5EF4-FFF2-40B4-BE49-F238E27FC236}">
                <a16:creationId xmlns:a16="http://schemas.microsoft.com/office/drawing/2014/main" id="{0AC8519B-310F-D2CA-BE3D-69752A6AE198}"/>
              </a:ext>
            </a:extLst>
          </p:cNvPr>
          <p:cNvSpPr>
            <a:spLocks noGrp="1"/>
          </p:cNvSpPr>
          <p:nvPr>
            <p:ph type="sldNum" sz="quarter" idx="12"/>
          </p:nvPr>
        </p:nvSpPr>
        <p:spPr>
          <a:xfrm>
            <a:off x="457257" y="4796968"/>
            <a:ext cx="2057400" cy="153888"/>
          </a:xfrm>
        </p:spPr>
        <p:txBody>
          <a:bodyPr vert="horz" lIns="0" tIns="0" rIns="0" bIns="0" rtlCol="0" anchor="ctr">
            <a:normAutofit/>
          </a:bodyPr>
          <a:lstStyle/>
          <a:p>
            <a:pPr>
              <a:spcAft>
                <a:spcPts val="600"/>
              </a:spcAft>
            </a:pPr>
            <a:fld id="{20EE8A8A-9F66-4500-8547-91D11C77B4B7}" type="slidenum">
              <a:rPr lang="nb-NO" smtClean="0"/>
              <a:pPr>
                <a:spcAft>
                  <a:spcPts val="600"/>
                </a:spcAft>
              </a:pPr>
              <a:t>1</a:t>
            </a:fld>
            <a:endParaRPr lang="nb-NO"/>
          </a:p>
        </p:txBody>
      </p:sp>
      <p:sp>
        <p:nvSpPr>
          <p:cNvPr id="6" name="Plassholder for dato 5">
            <a:extLst>
              <a:ext uri="{FF2B5EF4-FFF2-40B4-BE49-F238E27FC236}">
                <a16:creationId xmlns:a16="http://schemas.microsoft.com/office/drawing/2014/main" id="{6068879A-59D1-FF84-F087-3EEB8BFDFAE4}"/>
              </a:ext>
            </a:extLst>
          </p:cNvPr>
          <p:cNvSpPr>
            <a:spLocks noGrp="1"/>
          </p:cNvSpPr>
          <p:nvPr>
            <p:ph type="dt" sz="half" idx="10"/>
          </p:nvPr>
        </p:nvSpPr>
        <p:spPr/>
        <p:txBody>
          <a:bodyPr/>
          <a:lstStyle/>
          <a:p>
            <a:pPr>
              <a:spcAft>
                <a:spcPts val="600"/>
              </a:spcAft>
            </a:pPr>
            <a:r>
              <a:rPr lang="nb-NO"/>
              <a:t>Oslo, dd.mm.yyyy</a:t>
            </a:r>
          </a:p>
        </p:txBody>
      </p:sp>
      <p:pic>
        <p:nvPicPr>
          <p:cNvPr id="3" name="Bilde 2">
            <a:extLst>
              <a:ext uri="{FF2B5EF4-FFF2-40B4-BE49-F238E27FC236}">
                <a16:creationId xmlns:a16="http://schemas.microsoft.com/office/drawing/2014/main" id="{BDD9F2BA-B492-EE51-23EF-BA3BE42C25A0}"/>
              </a:ext>
            </a:extLst>
          </p:cNvPr>
          <p:cNvPicPr>
            <a:picLocks noChangeAspect="1"/>
          </p:cNvPicPr>
          <p:nvPr/>
        </p:nvPicPr>
        <p:blipFill>
          <a:blip r:embed="rId5"/>
          <a:stretch>
            <a:fillRect/>
          </a:stretch>
        </p:blipFill>
        <p:spPr>
          <a:xfrm>
            <a:off x="4489929" y="0"/>
            <a:ext cx="4654071" cy="4654071"/>
          </a:xfrm>
          <a:prstGeom prst="rect">
            <a:avLst/>
          </a:prstGeom>
        </p:spPr>
      </p:pic>
    </p:spTree>
    <p:extLst>
      <p:ext uri="{BB962C8B-B14F-4D97-AF65-F5344CB8AC3E}">
        <p14:creationId xmlns:p14="http://schemas.microsoft.com/office/powerpoint/2010/main" val="3149972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079E723-2D8B-9E39-E93A-0F21F77BD225}"/>
              </a:ext>
            </a:extLst>
          </p:cNvPr>
          <p:cNvGraphicFramePr>
            <a:graphicFrameLocks noChangeAspect="1"/>
          </p:cNvGraphicFramePr>
          <p:nvPr>
            <p:custDataLst>
              <p:tags r:id="rId1"/>
            </p:custDataLst>
            <p:extLst>
              <p:ext uri="{D42A27DB-BD31-4B8C-83A1-F6EECF244321}">
                <p14:modId xmlns:p14="http://schemas.microsoft.com/office/powerpoint/2010/main" val="3838131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7" name="think-cell data - do not delete" hidden="1">
                        <a:extLst>
                          <a:ext uri="{FF2B5EF4-FFF2-40B4-BE49-F238E27FC236}">
                            <a16:creationId xmlns:a16="http://schemas.microsoft.com/office/drawing/2014/main" id="{4079E723-2D8B-9E39-E93A-0F21F77BD2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Plassholder for dato 1">
            <a:extLst>
              <a:ext uri="{FF2B5EF4-FFF2-40B4-BE49-F238E27FC236}">
                <a16:creationId xmlns:a16="http://schemas.microsoft.com/office/drawing/2014/main" id="{4787122A-4536-2BFE-134B-7186FF3A34A7}"/>
              </a:ext>
            </a:extLst>
          </p:cNvPr>
          <p:cNvSpPr>
            <a:spLocks noGrp="1"/>
          </p:cNvSpPr>
          <p:nvPr>
            <p:ph type="dt" sz="half" idx="10"/>
          </p:nvPr>
        </p:nvSpPr>
        <p:spPr/>
        <p:txBody>
          <a:bodyPr/>
          <a:lstStyle/>
          <a:p>
            <a:r>
              <a:rPr lang="nb-NO"/>
              <a:t>Oslo, </a:t>
            </a:r>
            <a:r>
              <a:rPr lang="nb-NO" err="1"/>
              <a:t>dd.mm.yyyy</a:t>
            </a:r>
            <a:endParaRPr lang="nb-NO"/>
          </a:p>
        </p:txBody>
      </p:sp>
      <p:sp>
        <p:nvSpPr>
          <p:cNvPr id="3" name="Plassholder for lysbildenummer 2">
            <a:extLst>
              <a:ext uri="{FF2B5EF4-FFF2-40B4-BE49-F238E27FC236}">
                <a16:creationId xmlns:a16="http://schemas.microsoft.com/office/drawing/2014/main" id="{0EB152C5-D1F6-A0FC-C7BA-61454D2120BB}"/>
              </a:ext>
            </a:extLst>
          </p:cNvPr>
          <p:cNvSpPr>
            <a:spLocks noGrp="1"/>
          </p:cNvSpPr>
          <p:nvPr>
            <p:ph type="sldNum" sz="quarter" idx="12"/>
          </p:nvPr>
        </p:nvSpPr>
        <p:spPr/>
        <p:txBody>
          <a:bodyPr/>
          <a:lstStyle/>
          <a:p>
            <a:fld id="{20EE8A8A-9F66-4500-8547-91D11C77B4B7}" type="slidenum">
              <a:rPr lang="nb-NO" smtClean="0"/>
              <a:pPr/>
              <a:t>2</a:t>
            </a:fld>
            <a:endParaRPr lang="nb-NO"/>
          </a:p>
        </p:txBody>
      </p:sp>
      <p:sp>
        <p:nvSpPr>
          <p:cNvPr id="11" name="Tittel 1">
            <a:extLst>
              <a:ext uri="{FF2B5EF4-FFF2-40B4-BE49-F238E27FC236}">
                <a16:creationId xmlns:a16="http://schemas.microsoft.com/office/drawing/2014/main" id="{C9D230B1-551A-0E7A-96AB-ADE59A906758}"/>
              </a:ext>
            </a:extLst>
          </p:cNvPr>
          <p:cNvSpPr>
            <a:spLocks noGrp="1"/>
          </p:cNvSpPr>
          <p:nvPr>
            <p:ph type="title"/>
          </p:nvPr>
        </p:nvSpPr>
        <p:spPr>
          <a:xfrm>
            <a:off x="1581920" y="276847"/>
            <a:ext cx="5980160" cy="494406"/>
          </a:xfrm>
        </p:spPr>
        <p:txBody>
          <a:bodyPr vert="horz"/>
          <a:lstStyle/>
          <a:p>
            <a:r>
              <a:rPr lang="nb-NO">
                <a:solidFill>
                  <a:schemeClr val="accent5">
                    <a:lumMod val="75000"/>
                  </a:schemeClr>
                </a:solidFill>
                <a:cs typeface="Arial"/>
              </a:rPr>
              <a:t>Sammenlikning november-oktober</a:t>
            </a:r>
            <a:endParaRPr lang="nb-NO">
              <a:solidFill>
                <a:schemeClr val="accent5">
                  <a:lumMod val="75000"/>
                </a:schemeClr>
              </a:solidFill>
            </a:endParaRPr>
          </a:p>
        </p:txBody>
      </p:sp>
      <p:sp>
        <p:nvSpPr>
          <p:cNvPr id="15" name="TekstSylinder 14">
            <a:extLst>
              <a:ext uri="{FF2B5EF4-FFF2-40B4-BE49-F238E27FC236}">
                <a16:creationId xmlns:a16="http://schemas.microsoft.com/office/drawing/2014/main" id="{04DCDA78-71F1-811A-A7B3-AF6C80100E58}"/>
              </a:ext>
            </a:extLst>
          </p:cNvPr>
          <p:cNvSpPr txBox="1"/>
          <p:nvPr/>
        </p:nvSpPr>
        <p:spPr>
          <a:xfrm>
            <a:off x="217939" y="763949"/>
            <a:ext cx="5083897" cy="646331"/>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nb-NO" sz="900">
                <a:solidFill>
                  <a:schemeClr val="accent2">
                    <a:lumMod val="50000"/>
                  </a:schemeClr>
                </a:solidFill>
              </a:rPr>
              <a:t>Strømregningene steg i hele Norge i november, sammenliknet med måneden før.</a:t>
            </a:r>
          </a:p>
          <a:p>
            <a:pPr marL="171450" indent="-171450">
              <a:buFont typeface="Arial" panose="020B0604020202020204" pitchFamily="34" charset="0"/>
              <a:buChar char="•"/>
            </a:pPr>
            <a:r>
              <a:rPr lang="nb-NO" sz="900">
                <a:solidFill>
                  <a:schemeClr val="accent2">
                    <a:lumMod val="50000"/>
                  </a:schemeClr>
                </a:solidFill>
              </a:rPr>
              <a:t>Den viktigste grunnen til de høyere regningene er økt strømforbruk grunnet kaldere vær. </a:t>
            </a:r>
          </a:p>
          <a:p>
            <a:pPr marL="171450" indent="-171450">
              <a:buFont typeface="Arial" panose="020B0604020202020204" pitchFamily="34" charset="0"/>
              <a:buChar char="•"/>
            </a:pPr>
            <a:r>
              <a:rPr lang="nb-NO" sz="900">
                <a:solidFill>
                  <a:schemeClr val="accent2">
                    <a:lumMod val="50000"/>
                  </a:schemeClr>
                </a:solidFill>
              </a:rPr>
              <a:t>Strømprisene steg i Sør-Norge i november, og falt i Nord-Norge. I Midt-Norge var strømprisene omtrent uendret fra oktober til november.</a:t>
            </a:r>
          </a:p>
        </p:txBody>
      </p:sp>
      <p:sp>
        <p:nvSpPr>
          <p:cNvPr id="5" name="TekstSylinder 4">
            <a:extLst>
              <a:ext uri="{FF2B5EF4-FFF2-40B4-BE49-F238E27FC236}">
                <a16:creationId xmlns:a16="http://schemas.microsoft.com/office/drawing/2014/main" id="{1AB5B9F3-8F6E-FB63-4035-D0B61CCAA3FF}"/>
              </a:ext>
            </a:extLst>
          </p:cNvPr>
          <p:cNvSpPr txBox="1"/>
          <p:nvPr/>
        </p:nvSpPr>
        <p:spPr>
          <a:xfrm>
            <a:off x="774239" y="4743576"/>
            <a:ext cx="3971299" cy="261610"/>
          </a:xfrm>
          <a:prstGeom prst="rect">
            <a:avLst/>
          </a:prstGeom>
          <a:noFill/>
        </p:spPr>
        <p:txBody>
          <a:bodyPr wrap="square" rtlCol="0">
            <a:spAutoFit/>
          </a:bodyPr>
          <a:lstStyle/>
          <a:p>
            <a:r>
              <a:rPr lang="nb-NO" sz="1100" i="1"/>
              <a:t>Tall er i norske kroner dersom ikke annet er oppgitt</a:t>
            </a:r>
          </a:p>
        </p:txBody>
      </p:sp>
      <p:pic>
        <p:nvPicPr>
          <p:cNvPr id="9" name="Picture 3">
            <a:extLst>
              <a:ext uri="{FF2B5EF4-FFF2-40B4-BE49-F238E27FC236}">
                <a16:creationId xmlns:a16="http://schemas.microsoft.com/office/drawing/2014/main" id="{D21B8C53-AA53-A852-4492-9BA4D601B04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033585" y="1341108"/>
            <a:ext cx="4110412" cy="3082809"/>
          </a:xfrm>
          <a:prstGeom prst="rect">
            <a:avLst/>
          </a:prstGeom>
        </p:spPr>
      </p:pic>
      <p:pic>
        <p:nvPicPr>
          <p:cNvPr id="4" name="Picture 3">
            <a:extLst>
              <a:ext uri="{FF2B5EF4-FFF2-40B4-BE49-F238E27FC236}">
                <a16:creationId xmlns:a16="http://schemas.microsoft.com/office/drawing/2014/main" id="{F1209CBB-C9AB-BA6E-3FAE-5B8063D6E61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48990" y="1763372"/>
            <a:ext cx="1665857" cy="2827989"/>
          </a:xfrm>
          <a:prstGeom prst="rect">
            <a:avLst/>
          </a:prstGeom>
        </p:spPr>
      </p:pic>
      <p:sp>
        <p:nvSpPr>
          <p:cNvPr id="6" name="TekstSylinder 5">
            <a:extLst>
              <a:ext uri="{FF2B5EF4-FFF2-40B4-BE49-F238E27FC236}">
                <a16:creationId xmlns:a16="http://schemas.microsoft.com/office/drawing/2014/main" id="{98A31114-AE4A-2C3A-5034-C60474D62470}"/>
              </a:ext>
            </a:extLst>
          </p:cNvPr>
          <p:cNvSpPr txBox="1"/>
          <p:nvPr/>
        </p:nvSpPr>
        <p:spPr>
          <a:xfrm>
            <a:off x="5301836" y="1156364"/>
            <a:ext cx="4760812" cy="215444"/>
          </a:xfrm>
          <a:prstGeom prst="rect">
            <a:avLst/>
          </a:prstGeom>
          <a:noFill/>
        </p:spPr>
        <p:txBody>
          <a:bodyPr wrap="square" rtlCol="0">
            <a:spAutoFit/>
          </a:bodyPr>
          <a:lstStyle/>
          <a:p>
            <a:r>
              <a:rPr lang="nb-NO" sz="800">
                <a:solidFill>
                  <a:schemeClr val="accent1">
                    <a:lumMod val="60000"/>
                    <a:lumOff val="40000"/>
                  </a:schemeClr>
                </a:solidFill>
              </a:rPr>
              <a:t>Strømregninger i november og oktober 2024</a:t>
            </a:r>
          </a:p>
        </p:txBody>
      </p:sp>
      <p:pic>
        <p:nvPicPr>
          <p:cNvPr id="10" name="Bilde 9">
            <a:extLst>
              <a:ext uri="{FF2B5EF4-FFF2-40B4-BE49-F238E27FC236}">
                <a16:creationId xmlns:a16="http://schemas.microsoft.com/office/drawing/2014/main" id="{D388F67E-CBD0-6D61-3BE3-4DCD8FC2400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514657" y="1743027"/>
            <a:ext cx="1665857" cy="2827991"/>
          </a:xfrm>
          <a:prstGeom prst="rect">
            <a:avLst/>
          </a:prstGeom>
        </p:spPr>
      </p:pic>
    </p:spTree>
    <p:extLst>
      <p:ext uri="{BB962C8B-B14F-4D97-AF65-F5344CB8AC3E}">
        <p14:creationId xmlns:p14="http://schemas.microsoft.com/office/powerpoint/2010/main" val="964345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A0A2B6D-88E9-5295-3A1E-C54929634722}"/>
              </a:ext>
            </a:extLst>
          </p:cNvPr>
          <p:cNvGraphicFramePr>
            <a:graphicFrameLocks noChangeAspect="1"/>
          </p:cNvGraphicFramePr>
          <p:nvPr>
            <p:custDataLst>
              <p:tags r:id="rId1"/>
            </p:custDataLst>
            <p:extLst>
              <p:ext uri="{D42A27DB-BD31-4B8C-83A1-F6EECF244321}">
                <p14:modId xmlns:p14="http://schemas.microsoft.com/office/powerpoint/2010/main" val="2768368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9" name="think-cell data - do not delete" hidden="1">
                        <a:extLst>
                          <a:ext uri="{FF2B5EF4-FFF2-40B4-BE49-F238E27FC236}">
                            <a16:creationId xmlns:a16="http://schemas.microsoft.com/office/drawing/2014/main" id="{9A0A2B6D-88E9-5295-3A1E-C549296347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lassholder for dato 1">
            <a:extLst>
              <a:ext uri="{FF2B5EF4-FFF2-40B4-BE49-F238E27FC236}">
                <a16:creationId xmlns:a16="http://schemas.microsoft.com/office/drawing/2014/main" id="{4787122A-4536-2BFE-134B-7186FF3A34A7}"/>
              </a:ext>
            </a:extLst>
          </p:cNvPr>
          <p:cNvSpPr>
            <a:spLocks noGrp="1"/>
          </p:cNvSpPr>
          <p:nvPr>
            <p:ph type="dt" sz="half" idx="10"/>
          </p:nvPr>
        </p:nvSpPr>
        <p:spPr/>
        <p:txBody>
          <a:bodyPr/>
          <a:lstStyle/>
          <a:p>
            <a:r>
              <a:rPr lang="nb-NO"/>
              <a:t>Oslo, dd.mm.yyyy</a:t>
            </a:r>
          </a:p>
        </p:txBody>
      </p:sp>
      <p:sp>
        <p:nvSpPr>
          <p:cNvPr id="3" name="Plassholder for lysbildenummer 2">
            <a:extLst>
              <a:ext uri="{FF2B5EF4-FFF2-40B4-BE49-F238E27FC236}">
                <a16:creationId xmlns:a16="http://schemas.microsoft.com/office/drawing/2014/main" id="{0EB152C5-D1F6-A0FC-C7BA-61454D2120BB}"/>
              </a:ext>
            </a:extLst>
          </p:cNvPr>
          <p:cNvSpPr>
            <a:spLocks noGrp="1"/>
          </p:cNvSpPr>
          <p:nvPr>
            <p:ph type="sldNum" sz="quarter" idx="12"/>
          </p:nvPr>
        </p:nvSpPr>
        <p:spPr/>
        <p:txBody>
          <a:bodyPr/>
          <a:lstStyle/>
          <a:p>
            <a:fld id="{20EE8A8A-9F66-4500-8547-91D11C77B4B7}" type="slidenum">
              <a:rPr lang="nb-NO" smtClean="0"/>
              <a:pPr/>
              <a:t>3</a:t>
            </a:fld>
            <a:endParaRPr lang="nb-NO"/>
          </a:p>
        </p:txBody>
      </p:sp>
      <p:sp>
        <p:nvSpPr>
          <p:cNvPr id="11" name="Tittel 1">
            <a:extLst>
              <a:ext uri="{FF2B5EF4-FFF2-40B4-BE49-F238E27FC236}">
                <a16:creationId xmlns:a16="http://schemas.microsoft.com/office/drawing/2014/main" id="{C9D230B1-551A-0E7A-96AB-ADE59A906758}"/>
              </a:ext>
            </a:extLst>
          </p:cNvPr>
          <p:cNvSpPr>
            <a:spLocks noGrp="1"/>
          </p:cNvSpPr>
          <p:nvPr>
            <p:ph type="title"/>
          </p:nvPr>
        </p:nvSpPr>
        <p:spPr>
          <a:xfrm>
            <a:off x="1955612" y="449868"/>
            <a:ext cx="5359586" cy="664797"/>
          </a:xfrm>
        </p:spPr>
        <p:txBody>
          <a:bodyPr vert="horz"/>
          <a:lstStyle/>
          <a:p>
            <a:r>
              <a:rPr lang="nb-NO">
                <a:solidFill>
                  <a:schemeClr val="accent5">
                    <a:lumMod val="75000"/>
                  </a:schemeClr>
                </a:solidFill>
                <a:cs typeface="Arial"/>
              </a:rPr>
              <a:t>Sammenligning november 2023-2024</a:t>
            </a:r>
            <a:endParaRPr lang="nb-NO">
              <a:solidFill>
                <a:schemeClr val="accent5">
                  <a:lumMod val="75000"/>
                </a:schemeClr>
              </a:solidFill>
            </a:endParaRPr>
          </a:p>
        </p:txBody>
      </p:sp>
      <p:pic>
        <p:nvPicPr>
          <p:cNvPr id="5" name="Picture 4">
            <a:extLst>
              <a:ext uri="{FF2B5EF4-FFF2-40B4-BE49-F238E27FC236}">
                <a16:creationId xmlns:a16="http://schemas.microsoft.com/office/drawing/2014/main" id="{1FC70556-B41D-FA15-EDBD-21B7105AEC8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810667" y="1269083"/>
            <a:ext cx="4230174" cy="3172631"/>
          </a:xfrm>
          <a:prstGeom prst="rect">
            <a:avLst/>
          </a:prstGeom>
        </p:spPr>
      </p:pic>
      <p:pic>
        <p:nvPicPr>
          <p:cNvPr id="4" name="Picture 3">
            <a:extLst>
              <a:ext uri="{FF2B5EF4-FFF2-40B4-BE49-F238E27FC236}">
                <a16:creationId xmlns:a16="http://schemas.microsoft.com/office/drawing/2014/main" id="{333A123B-CC7B-438C-45B1-FD90C4A986E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18399" y="1589885"/>
            <a:ext cx="1709018" cy="2901263"/>
          </a:xfrm>
          <a:prstGeom prst="rect">
            <a:avLst/>
          </a:prstGeom>
        </p:spPr>
      </p:pic>
      <p:pic>
        <p:nvPicPr>
          <p:cNvPr id="6" name="Picture 5">
            <a:extLst>
              <a:ext uri="{FF2B5EF4-FFF2-40B4-BE49-F238E27FC236}">
                <a16:creationId xmlns:a16="http://schemas.microsoft.com/office/drawing/2014/main" id="{E247D54D-3951-79FF-87AE-26509570666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974795" y="1586389"/>
            <a:ext cx="1713136" cy="2908254"/>
          </a:xfrm>
          <a:prstGeom prst="rect">
            <a:avLst/>
          </a:prstGeom>
        </p:spPr>
      </p:pic>
      <p:sp>
        <p:nvSpPr>
          <p:cNvPr id="7" name="TekstSylinder 6">
            <a:extLst>
              <a:ext uri="{FF2B5EF4-FFF2-40B4-BE49-F238E27FC236}">
                <a16:creationId xmlns:a16="http://schemas.microsoft.com/office/drawing/2014/main" id="{A033AADF-D07F-262B-FDF8-3A80D13F93CB}"/>
              </a:ext>
            </a:extLst>
          </p:cNvPr>
          <p:cNvSpPr txBox="1"/>
          <p:nvPr/>
        </p:nvSpPr>
        <p:spPr>
          <a:xfrm>
            <a:off x="774239" y="4743576"/>
            <a:ext cx="3971299" cy="261610"/>
          </a:xfrm>
          <a:prstGeom prst="rect">
            <a:avLst/>
          </a:prstGeom>
          <a:noFill/>
        </p:spPr>
        <p:txBody>
          <a:bodyPr wrap="square" rtlCol="0">
            <a:spAutoFit/>
          </a:bodyPr>
          <a:lstStyle/>
          <a:p>
            <a:r>
              <a:rPr lang="nb-NO" sz="1100" i="1">
                <a:solidFill>
                  <a:schemeClr val="bg1"/>
                </a:solidFill>
              </a:rPr>
              <a:t>Tall er i norske kroner dersom ikke annet er oppgitt</a:t>
            </a:r>
          </a:p>
        </p:txBody>
      </p:sp>
      <p:sp>
        <p:nvSpPr>
          <p:cNvPr id="14" name="TekstSylinder 13">
            <a:extLst>
              <a:ext uri="{FF2B5EF4-FFF2-40B4-BE49-F238E27FC236}">
                <a16:creationId xmlns:a16="http://schemas.microsoft.com/office/drawing/2014/main" id="{21531C8D-908F-3C5D-76AA-208A0DF8D559}"/>
              </a:ext>
            </a:extLst>
          </p:cNvPr>
          <p:cNvSpPr txBox="1"/>
          <p:nvPr/>
        </p:nvSpPr>
        <p:spPr>
          <a:xfrm>
            <a:off x="220768" y="924405"/>
            <a:ext cx="4871489" cy="707886"/>
          </a:xfrm>
          <a:prstGeom prst="rect">
            <a:avLst/>
          </a:prstGeom>
          <a:noFill/>
        </p:spPr>
        <p:txBody>
          <a:bodyPr wrap="square" rtlCol="0">
            <a:spAutoFit/>
          </a:bodyPr>
          <a:lstStyle/>
          <a:p>
            <a:pPr marL="171450" indent="-171450">
              <a:buFont typeface="Arial" panose="020B0604020202020204" pitchFamily="34" charset="0"/>
              <a:buChar char="•"/>
            </a:pPr>
            <a:r>
              <a:rPr lang="nb-NO" sz="800">
                <a:solidFill>
                  <a:schemeClr val="accent1">
                    <a:lumMod val="60000"/>
                    <a:lumOff val="40000"/>
                  </a:schemeClr>
                </a:solidFill>
              </a:rPr>
              <a:t>Strømregningene er betydelig redusert fra i fjor, hovedsakelig grunnet lavere strømpriser. I Sør-Norge er strømregningene rundt 20 prosent lavere enn de var i november i fjor, mens i Midt- og Nord-Norge er regningene rundt 30 prosent lavere. </a:t>
            </a:r>
          </a:p>
          <a:p>
            <a:pPr marL="171450" indent="-171450">
              <a:buFont typeface="Arial" panose="020B0604020202020204" pitchFamily="34" charset="0"/>
              <a:buChar char="•"/>
            </a:pPr>
            <a:r>
              <a:rPr lang="nb-NO" sz="800">
                <a:solidFill>
                  <a:schemeClr val="accent1">
                    <a:lumMod val="60000"/>
                    <a:lumOff val="40000"/>
                  </a:schemeClr>
                </a:solidFill>
              </a:rPr>
              <a:t>Det var mildere vær i november i år enn i november i fjor, og dermed brukte folk mindre strøm på oppvarming. I hele Norge falt strømforbruket med 6-13 prosent. </a:t>
            </a:r>
          </a:p>
        </p:txBody>
      </p:sp>
      <p:sp>
        <p:nvSpPr>
          <p:cNvPr id="8" name="TekstSylinder 7">
            <a:extLst>
              <a:ext uri="{FF2B5EF4-FFF2-40B4-BE49-F238E27FC236}">
                <a16:creationId xmlns:a16="http://schemas.microsoft.com/office/drawing/2014/main" id="{9F768446-0AB2-B3E1-3333-88CAAE767719}"/>
              </a:ext>
            </a:extLst>
          </p:cNvPr>
          <p:cNvSpPr txBox="1"/>
          <p:nvPr/>
        </p:nvSpPr>
        <p:spPr>
          <a:xfrm>
            <a:off x="5050498" y="1104929"/>
            <a:ext cx="4760812" cy="215444"/>
          </a:xfrm>
          <a:prstGeom prst="rect">
            <a:avLst/>
          </a:prstGeom>
          <a:noFill/>
        </p:spPr>
        <p:txBody>
          <a:bodyPr wrap="square" rtlCol="0">
            <a:spAutoFit/>
          </a:bodyPr>
          <a:lstStyle/>
          <a:p>
            <a:r>
              <a:rPr lang="nb-NO" sz="800">
                <a:solidFill>
                  <a:schemeClr val="accent1">
                    <a:lumMod val="60000"/>
                    <a:lumOff val="40000"/>
                  </a:schemeClr>
                </a:solidFill>
              </a:rPr>
              <a:t>Strømregninger november 2024 og november 2023</a:t>
            </a:r>
          </a:p>
        </p:txBody>
      </p:sp>
    </p:spTree>
    <p:extLst>
      <p:ext uri="{BB962C8B-B14F-4D97-AF65-F5344CB8AC3E}">
        <p14:creationId xmlns:p14="http://schemas.microsoft.com/office/powerpoint/2010/main" val="4275014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8E601A1A-2629-9E12-9DFE-9BDAC856ED65}"/>
              </a:ext>
            </a:extLst>
          </p:cNvPr>
          <p:cNvGraphicFramePr>
            <a:graphicFrameLocks noChangeAspect="1"/>
          </p:cNvGraphicFramePr>
          <p:nvPr>
            <p:custDataLst>
              <p:tags r:id="rId1"/>
            </p:custDataLst>
            <p:extLst>
              <p:ext uri="{D42A27DB-BD31-4B8C-83A1-F6EECF244321}">
                <p14:modId xmlns:p14="http://schemas.microsoft.com/office/powerpoint/2010/main" val="2814749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9" name="think-cell data - do not delete" hidden="1">
                        <a:extLst>
                          <a:ext uri="{FF2B5EF4-FFF2-40B4-BE49-F238E27FC236}">
                            <a16:creationId xmlns:a16="http://schemas.microsoft.com/office/drawing/2014/main" id="{8E601A1A-2629-9E12-9DFE-9BDAC856ED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lassholder for dato 1">
            <a:extLst>
              <a:ext uri="{FF2B5EF4-FFF2-40B4-BE49-F238E27FC236}">
                <a16:creationId xmlns:a16="http://schemas.microsoft.com/office/drawing/2014/main" id="{453928CA-7646-A487-8996-CE97A6275D40}"/>
              </a:ext>
            </a:extLst>
          </p:cNvPr>
          <p:cNvSpPr>
            <a:spLocks noGrp="1"/>
          </p:cNvSpPr>
          <p:nvPr>
            <p:ph type="dt" sz="half" idx="10"/>
          </p:nvPr>
        </p:nvSpPr>
        <p:spPr/>
        <p:txBody>
          <a:bodyPr/>
          <a:lstStyle/>
          <a:p>
            <a:r>
              <a:rPr lang="nb-NO"/>
              <a:t>Oslo, dd.mm.yyyy</a:t>
            </a:r>
          </a:p>
        </p:txBody>
      </p:sp>
      <p:sp>
        <p:nvSpPr>
          <p:cNvPr id="3" name="Plassholder for lysbildenummer 2">
            <a:extLst>
              <a:ext uri="{FF2B5EF4-FFF2-40B4-BE49-F238E27FC236}">
                <a16:creationId xmlns:a16="http://schemas.microsoft.com/office/drawing/2014/main" id="{81775C7B-262E-DE67-74E1-4F51072BE205}"/>
              </a:ext>
            </a:extLst>
          </p:cNvPr>
          <p:cNvSpPr>
            <a:spLocks noGrp="1"/>
          </p:cNvSpPr>
          <p:nvPr>
            <p:ph type="sldNum" sz="quarter" idx="12"/>
          </p:nvPr>
        </p:nvSpPr>
        <p:spPr/>
        <p:txBody>
          <a:bodyPr/>
          <a:lstStyle/>
          <a:p>
            <a:fld id="{20EE8A8A-9F66-4500-8547-91D11C77B4B7}" type="slidenum">
              <a:rPr lang="nb-NO" smtClean="0"/>
              <a:pPr/>
              <a:t>4</a:t>
            </a:fld>
            <a:endParaRPr lang="nb-NO"/>
          </a:p>
        </p:txBody>
      </p:sp>
      <p:sp>
        <p:nvSpPr>
          <p:cNvPr id="4" name="Tittel 3">
            <a:extLst>
              <a:ext uri="{FF2B5EF4-FFF2-40B4-BE49-F238E27FC236}">
                <a16:creationId xmlns:a16="http://schemas.microsoft.com/office/drawing/2014/main" id="{BF121519-CDDC-1962-9CD6-6AAC2E69BFCB}"/>
              </a:ext>
            </a:extLst>
          </p:cNvPr>
          <p:cNvSpPr>
            <a:spLocks noGrp="1"/>
          </p:cNvSpPr>
          <p:nvPr>
            <p:ph type="title"/>
          </p:nvPr>
        </p:nvSpPr>
        <p:spPr/>
        <p:txBody>
          <a:bodyPr vert="horz"/>
          <a:lstStyle/>
          <a:p>
            <a:r>
              <a:rPr lang="nb-NO"/>
              <a:t>Kraftutveksling</a:t>
            </a:r>
          </a:p>
        </p:txBody>
      </p:sp>
      <p:pic>
        <p:nvPicPr>
          <p:cNvPr id="12" name="Plassholder for innhold 11">
            <a:extLst>
              <a:ext uri="{FF2B5EF4-FFF2-40B4-BE49-F238E27FC236}">
                <a16:creationId xmlns:a16="http://schemas.microsoft.com/office/drawing/2014/main" id="{475A88D7-D294-62B2-8755-82110AB84DD1}"/>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p:blipFill>
        <p:spPr>
          <a:xfrm>
            <a:off x="6096346" y="701624"/>
            <a:ext cx="2705555" cy="3865081"/>
          </a:xfrm>
        </p:spPr>
      </p:pic>
      <p:pic>
        <p:nvPicPr>
          <p:cNvPr id="10" name="Plassholder for innhold 9">
            <a:extLst>
              <a:ext uri="{FF2B5EF4-FFF2-40B4-BE49-F238E27FC236}">
                <a16:creationId xmlns:a16="http://schemas.microsoft.com/office/drawing/2014/main" id="{EDD2A1DB-03B4-A540-E2CF-68A1C96AF138}"/>
              </a:ext>
            </a:extLst>
          </p:cNvPr>
          <p:cNvPicPr>
            <a:picLocks noGrp="1" noChangeAspect="1"/>
          </p:cNvPicPr>
          <p:nvPr>
            <p:ph idx="14"/>
          </p:nvPr>
        </p:nvPicPr>
        <p:blipFill>
          <a:blip r:embed="rId6">
            <a:extLst>
              <a:ext uri="{28A0092B-C50C-407E-A947-70E740481C1C}">
                <a14:useLocalDpi xmlns:a14="http://schemas.microsoft.com/office/drawing/2010/main" val="0"/>
              </a:ext>
            </a:extLst>
          </a:blip>
          <a:srcRect/>
          <a:stretch/>
        </p:blipFill>
        <p:spPr>
          <a:xfrm>
            <a:off x="3255256" y="545045"/>
            <a:ext cx="2818288" cy="3865081"/>
          </a:xfrm>
          <a:prstGeom prst="rect">
            <a:avLst/>
          </a:prstGeom>
        </p:spPr>
      </p:pic>
      <p:sp>
        <p:nvSpPr>
          <p:cNvPr id="13" name="TekstSylinder 12">
            <a:extLst>
              <a:ext uri="{FF2B5EF4-FFF2-40B4-BE49-F238E27FC236}">
                <a16:creationId xmlns:a16="http://schemas.microsoft.com/office/drawing/2014/main" id="{D3816D81-2F0C-5C31-0215-8B391B6646ED}"/>
              </a:ext>
            </a:extLst>
          </p:cNvPr>
          <p:cNvSpPr txBox="1"/>
          <p:nvPr/>
        </p:nvSpPr>
        <p:spPr>
          <a:xfrm>
            <a:off x="457257" y="1643063"/>
            <a:ext cx="2786598" cy="229293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nb-NO" sz="1100"/>
              <a:t>I november har vi hatt nettoimport av strøm fra Sverige, og nettoeksport til Nederland, Tyskland, Danmark og Storbritannia.</a:t>
            </a:r>
          </a:p>
          <a:p>
            <a:pPr marL="285750" indent="-285750">
              <a:buFont typeface="Arial" panose="020B0604020202020204" pitchFamily="34" charset="0"/>
              <a:buChar char="•"/>
            </a:pPr>
            <a:r>
              <a:rPr lang="nb-NO" sz="1100"/>
              <a:t>Strømprisene i Europa var langt høyere enn i Norge i november. Høy vannkraftproduksjon har bidratt til å holde de norske prisene nede. Strømprisene i Europa har økt de siste månedene grunnet høyere gass- og CO</a:t>
            </a:r>
            <a:r>
              <a:rPr lang="nb-NO" sz="600"/>
              <a:t>2</a:t>
            </a:r>
            <a:r>
              <a:rPr lang="nb-NO" sz="1100"/>
              <a:t>-priser.</a:t>
            </a:r>
          </a:p>
          <a:p>
            <a:pPr marL="285750" indent="-285750">
              <a:buFont typeface="Arial" panose="020B0604020202020204" pitchFamily="34" charset="0"/>
              <a:buChar char="•"/>
            </a:pPr>
            <a:r>
              <a:rPr lang="nb-NO" sz="1100"/>
              <a:t>I sum eksporterte vi ca. 2,6 </a:t>
            </a:r>
            <a:r>
              <a:rPr lang="nb-NO" sz="1100" err="1"/>
              <a:t>TWh</a:t>
            </a:r>
            <a:r>
              <a:rPr lang="nb-NO" sz="1100"/>
              <a:t> med strøm i november.</a:t>
            </a:r>
            <a:endParaRPr lang="nb-NO" sz="1100">
              <a:cs typeface="Arial"/>
            </a:endParaRPr>
          </a:p>
        </p:txBody>
      </p:sp>
      <p:pic>
        <p:nvPicPr>
          <p:cNvPr id="1026" name="Picture 2" descr="Danmarks flagg og våpen – Store norske leksikon">
            <a:extLst>
              <a:ext uri="{FF2B5EF4-FFF2-40B4-BE49-F238E27FC236}">
                <a16:creationId xmlns:a16="http://schemas.microsoft.com/office/drawing/2014/main" id="{A3000F04-E780-98BA-A9F5-FBB1AD330F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5202" y="2959874"/>
            <a:ext cx="402866"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veriges flagg og våpen – Store norske leksikon">
            <a:extLst>
              <a:ext uri="{FF2B5EF4-FFF2-40B4-BE49-F238E27FC236}">
                <a16:creationId xmlns:a16="http://schemas.microsoft.com/office/drawing/2014/main" id="{7BD95610-1C21-5E69-CD9D-A797BAA38B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3450" y="3277805"/>
            <a:ext cx="427132" cy="3484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lag of the United Kingdom - Wikipedia">
            <a:extLst>
              <a:ext uri="{FF2B5EF4-FFF2-40B4-BE49-F238E27FC236}">
                <a16:creationId xmlns:a16="http://schemas.microsoft.com/office/drawing/2014/main" id="{ACF3AF7C-A2DE-81CC-E858-516CB40827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24962" y="2973005"/>
            <a:ext cx="427132"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derlands flagg og våpen – Store norske leksikon">
            <a:extLst>
              <a:ext uri="{FF2B5EF4-FFF2-40B4-BE49-F238E27FC236}">
                <a16:creationId xmlns:a16="http://schemas.microsoft.com/office/drawing/2014/main" id="{8EF0B950-C72C-D5A3-948A-06A2609A5B9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7979" y="2960153"/>
            <a:ext cx="416983" cy="3176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ysklands flagg og våpen – Store norske leksikon">
            <a:extLst>
              <a:ext uri="{FF2B5EF4-FFF2-40B4-BE49-F238E27FC236}">
                <a16:creationId xmlns:a16="http://schemas.microsoft.com/office/drawing/2014/main" id="{93E8EE5C-F00F-9D19-55F8-6D26C92554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81939" y="2973005"/>
            <a:ext cx="427132"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664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357CBFE-67B8-6958-F926-F7EF5569B0E6}"/>
              </a:ext>
            </a:extLst>
          </p:cNvPr>
          <p:cNvGraphicFramePr>
            <a:graphicFrameLocks noChangeAspect="1"/>
          </p:cNvGraphicFramePr>
          <p:nvPr>
            <p:custDataLst>
              <p:tags r:id="rId1"/>
            </p:custDataLst>
            <p:extLst>
              <p:ext uri="{D42A27DB-BD31-4B8C-83A1-F6EECF244321}">
                <p14:modId xmlns:p14="http://schemas.microsoft.com/office/powerpoint/2010/main" val="1567838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5" name="think-cell data - do not delete" hidden="1">
                        <a:extLst>
                          <a:ext uri="{FF2B5EF4-FFF2-40B4-BE49-F238E27FC236}">
                            <a16:creationId xmlns:a16="http://schemas.microsoft.com/office/drawing/2014/main" id="{F357CBFE-67B8-6958-F926-F7EF5569B0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6" name="Text Placeholder 2">
            <a:extLst>
              <a:ext uri="{FF2B5EF4-FFF2-40B4-BE49-F238E27FC236}">
                <a16:creationId xmlns:a16="http://schemas.microsoft.com/office/drawing/2014/main" id="{29A5425B-7AF1-1FCB-F05D-DEFBAC607882}"/>
              </a:ext>
            </a:extLst>
          </p:cNvPr>
          <p:cNvSpPr>
            <a:spLocks noGrp="1"/>
          </p:cNvSpPr>
          <p:nvPr>
            <p:ph type="body" sz="quarter" idx="16"/>
          </p:nvPr>
        </p:nvSpPr>
        <p:spPr>
          <a:xfrm>
            <a:off x="0" y="0"/>
            <a:ext cx="5438103" cy="4657748"/>
          </a:xfrm>
          <a:ln>
            <a:noFill/>
          </a:ln>
        </p:spPr>
        <p:txBody>
          <a:bodyPr/>
          <a:lstStyle/>
          <a:p>
            <a:endParaRPr lang="en-US"/>
          </a:p>
        </p:txBody>
      </p:sp>
      <p:sp>
        <p:nvSpPr>
          <p:cNvPr id="7" name="Plassholder for lysbildenummer 6">
            <a:extLst>
              <a:ext uri="{FF2B5EF4-FFF2-40B4-BE49-F238E27FC236}">
                <a16:creationId xmlns:a16="http://schemas.microsoft.com/office/drawing/2014/main" id="{94EAE05A-F727-0685-6F86-2AD507987A78}"/>
              </a:ext>
            </a:extLst>
          </p:cNvPr>
          <p:cNvSpPr>
            <a:spLocks noGrp="1"/>
          </p:cNvSpPr>
          <p:nvPr>
            <p:ph type="sldNum" sz="quarter" idx="12"/>
          </p:nvPr>
        </p:nvSpPr>
        <p:spPr>
          <a:xfrm>
            <a:off x="457257" y="4796968"/>
            <a:ext cx="2057400" cy="153888"/>
          </a:xfrm>
        </p:spPr>
        <p:txBody>
          <a:bodyPr anchor="ctr">
            <a:normAutofit/>
          </a:bodyPr>
          <a:lstStyle/>
          <a:p>
            <a:pPr>
              <a:spcAft>
                <a:spcPts val="600"/>
              </a:spcAft>
            </a:pPr>
            <a:fld id="{20EE8A8A-9F66-4500-8547-91D11C77B4B7}" type="slidenum">
              <a:rPr lang="nb-NO" smtClean="0"/>
              <a:pPr>
                <a:spcAft>
                  <a:spcPts val="600"/>
                </a:spcAft>
              </a:pPr>
              <a:t>5</a:t>
            </a:fld>
            <a:endParaRPr lang="nb-NO"/>
          </a:p>
        </p:txBody>
      </p:sp>
      <p:sp>
        <p:nvSpPr>
          <p:cNvPr id="27" name="Title 5">
            <a:extLst>
              <a:ext uri="{FF2B5EF4-FFF2-40B4-BE49-F238E27FC236}">
                <a16:creationId xmlns:a16="http://schemas.microsoft.com/office/drawing/2014/main" id="{D4479EF9-3012-3964-A9D0-6C16A3C05105}"/>
              </a:ext>
            </a:extLst>
          </p:cNvPr>
          <p:cNvSpPr>
            <a:spLocks noGrp="1"/>
          </p:cNvSpPr>
          <p:nvPr>
            <p:ph type="title"/>
          </p:nvPr>
        </p:nvSpPr>
        <p:spPr>
          <a:xfrm>
            <a:off x="1956803" y="398513"/>
            <a:ext cx="5774034" cy="664797"/>
          </a:xfrm>
        </p:spPr>
        <p:txBody>
          <a:bodyPr vert="horz"/>
          <a:lstStyle/>
          <a:p>
            <a:r>
              <a:rPr lang="nb-NO">
                <a:cs typeface="Arial"/>
              </a:rPr>
              <a:t>Hva forklarer strømprisene i november?</a:t>
            </a:r>
            <a:endParaRPr lang="nb-NO"/>
          </a:p>
        </p:txBody>
      </p:sp>
      <p:sp>
        <p:nvSpPr>
          <p:cNvPr id="6" name="Plassholder for dato 5">
            <a:extLst>
              <a:ext uri="{FF2B5EF4-FFF2-40B4-BE49-F238E27FC236}">
                <a16:creationId xmlns:a16="http://schemas.microsoft.com/office/drawing/2014/main" id="{2598B32B-A883-0F3D-57FD-5F9BDF19C4DC}"/>
              </a:ext>
            </a:extLst>
          </p:cNvPr>
          <p:cNvSpPr>
            <a:spLocks noGrp="1"/>
          </p:cNvSpPr>
          <p:nvPr>
            <p:ph type="dt" sz="half" idx="10"/>
          </p:nvPr>
        </p:nvSpPr>
        <p:spPr/>
        <p:txBody>
          <a:bodyPr/>
          <a:lstStyle/>
          <a:p>
            <a:pPr>
              <a:spcAft>
                <a:spcPts val="600"/>
              </a:spcAft>
            </a:pPr>
            <a:r>
              <a:rPr lang="nb-NO"/>
              <a:t>Oslo, dd.mm.yyyy</a:t>
            </a:r>
          </a:p>
        </p:txBody>
      </p:sp>
      <p:sp>
        <p:nvSpPr>
          <p:cNvPr id="3" name="TekstSylinder 2">
            <a:extLst>
              <a:ext uri="{FF2B5EF4-FFF2-40B4-BE49-F238E27FC236}">
                <a16:creationId xmlns:a16="http://schemas.microsoft.com/office/drawing/2014/main" id="{8A3EFEB1-D7F7-A46E-7DED-AE462CEAB1A0}"/>
              </a:ext>
            </a:extLst>
          </p:cNvPr>
          <p:cNvSpPr txBox="1"/>
          <p:nvPr/>
        </p:nvSpPr>
        <p:spPr>
          <a:xfrm>
            <a:off x="309386" y="858573"/>
            <a:ext cx="4000459" cy="4406014"/>
          </a:xfrm>
          <a:prstGeom prst="rect">
            <a:avLst/>
          </a:prstGeom>
          <a:noFill/>
          <a:ln>
            <a:noFill/>
          </a:ln>
        </p:spPr>
        <p:txBody>
          <a:bodyPr wrap="square" lIns="91440" tIns="45720" rIns="91440" bIns="45720" rtlCol="0" anchor="t">
            <a:spAutoFit/>
          </a:bodyPr>
          <a:lstStyle/>
          <a:p>
            <a:pPr>
              <a:lnSpc>
                <a:spcPct val="107000"/>
              </a:lnSpc>
              <a:spcAft>
                <a:spcPts val="800"/>
              </a:spcAft>
            </a:pPr>
            <a:r>
              <a:rPr lang="nb-NO" sz="1200" b="1" kern="100">
                <a:ea typeface="Calibri"/>
                <a:cs typeface="Arial"/>
              </a:rPr>
              <a:t>«Dunkelflaute» i Europa</a:t>
            </a:r>
          </a:p>
          <a:p>
            <a:pPr marL="171450" indent="-171450">
              <a:lnSpc>
                <a:spcPct val="107000"/>
              </a:lnSpc>
              <a:spcAft>
                <a:spcPts val="800"/>
              </a:spcAft>
              <a:buFont typeface="Arial" panose="020B0604020202020204" pitchFamily="34" charset="0"/>
              <a:buChar char="•"/>
            </a:pPr>
            <a:r>
              <a:rPr lang="nb-NO" sz="1100" kern="100">
                <a:ea typeface="Calibri"/>
                <a:cs typeface="Arial"/>
              </a:rPr>
              <a:t>Vest- og Sentral-Europa opplevde i november fenomenet «Dunkelflaute». Dette betegner en periode med svært lav vindkraft- og solkraftproduksjon.</a:t>
            </a:r>
          </a:p>
          <a:p>
            <a:pPr marL="171450" indent="-171450">
              <a:lnSpc>
                <a:spcPct val="107000"/>
              </a:lnSpc>
              <a:spcAft>
                <a:spcPts val="800"/>
              </a:spcAft>
              <a:buFont typeface="Arial" panose="020B0604020202020204" pitchFamily="34" charset="0"/>
              <a:buChar char="•"/>
            </a:pPr>
            <a:r>
              <a:rPr lang="nb-NO" sz="1100" kern="100">
                <a:ea typeface="Calibri"/>
                <a:cs typeface="Arial"/>
              </a:rPr>
              <a:t>Dunkelflaute gir utslag i svært høye strømpriser. Dette skyldes at langt dyrere gasskraftverk må produsere for å dekke strømforbruket.</a:t>
            </a:r>
          </a:p>
          <a:p>
            <a:pPr marL="171450" indent="-171450">
              <a:lnSpc>
                <a:spcPct val="107000"/>
              </a:lnSpc>
              <a:spcAft>
                <a:spcPts val="800"/>
              </a:spcAft>
              <a:buFont typeface="Arial" panose="020B0604020202020204" pitchFamily="34" charset="0"/>
              <a:buChar char="•"/>
            </a:pPr>
            <a:r>
              <a:rPr lang="nb-NO" sz="1100" kern="100">
                <a:ea typeface="Calibri"/>
                <a:cs typeface="Arial"/>
              </a:rPr>
              <a:t>Dunkelflauten i november varte i over en uke og førte til svært lav vindkraftproduksjon. På det verste fikk tyskerne 6. november en pris på over 9 kr/kWh mellom kl. 17.00 og 18.00.</a:t>
            </a:r>
          </a:p>
          <a:p>
            <a:pPr marL="171450" indent="-171450">
              <a:lnSpc>
                <a:spcPct val="107000"/>
              </a:lnSpc>
              <a:spcAft>
                <a:spcPts val="800"/>
              </a:spcAft>
              <a:buFont typeface="Arial" panose="020B0604020202020204" pitchFamily="34" charset="0"/>
              <a:buChar char="•"/>
            </a:pPr>
            <a:r>
              <a:rPr lang="nb-NO" sz="1100" kern="100">
                <a:ea typeface="Calibri"/>
                <a:cs typeface="Arial"/>
              </a:rPr>
              <a:t>Dagsprisen i Tyskland 6. november ble derimot betydelig lavere: 2,70 kr/kWh. Dette er langt lavere enn de høyeste prisene under energikrisen i 2022.</a:t>
            </a:r>
          </a:p>
          <a:p>
            <a:pPr marL="171450" indent="-171450">
              <a:lnSpc>
                <a:spcPct val="107000"/>
              </a:lnSpc>
              <a:spcAft>
                <a:spcPts val="800"/>
              </a:spcAft>
              <a:buFont typeface="Arial" panose="020B0604020202020204" pitchFamily="34" charset="0"/>
              <a:buChar char="•"/>
            </a:pPr>
            <a:r>
              <a:rPr lang="nb-NO" sz="1100" kern="100">
                <a:ea typeface="Calibri"/>
                <a:cs typeface="Arial"/>
              </a:rPr>
              <a:t>For at Europa skal kunne håndtere Dunkelflauten i fremtiden, vil de være avhengige av energilagringsteknologi, som hydrogen og batterier. I Norge sikrer vannkraften oss i slike scenarier.</a:t>
            </a:r>
          </a:p>
          <a:p>
            <a:pPr marL="171450" indent="-171450">
              <a:lnSpc>
                <a:spcPct val="107000"/>
              </a:lnSpc>
              <a:spcAft>
                <a:spcPts val="800"/>
              </a:spcAft>
              <a:buFont typeface="Arial" panose="020B0604020202020204" pitchFamily="34" charset="0"/>
              <a:buChar char="•"/>
            </a:pPr>
            <a:endParaRPr lang="nb-NO" sz="1100" kern="100">
              <a:ea typeface="Calibri"/>
              <a:cs typeface="Arial"/>
            </a:endParaRPr>
          </a:p>
          <a:p>
            <a:pPr marL="171450" indent="-171450">
              <a:lnSpc>
                <a:spcPct val="107000"/>
              </a:lnSpc>
              <a:spcAft>
                <a:spcPts val="800"/>
              </a:spcAft>
              <a:buFont typeface="Arial" panose="020B0604020202020204" pitchFamily="34" charset="0"/>
              <a:buChar char="•"/>
            </a:pPr>
            <a:endParaRPr lang="nb-NO" sz="900" kern="100">
              <a:ea typeface="Calibri"/>
              <a:cs typeface="Arial"/>
            </a:endParaRPr>
          </a:p>
        </p:txBody>
      </p:sp>
      <p:sp>
        <p:nvSpPr>
          <p:cNvPr id="2" name="TekstSylinder 1">
            <a:extLst>
              <a:ext uri="{FF2B5EF4-FFF2-40B4-BE49-F238E27FC236}">
                <a16:creationId xmlns:a16="http://schemas.microsoft.com/office/drawing/2014/main" id="{E225F7EA-99E6-543D-3D1D-6EACC2C8D6E1}"/>
              </a:ext>
            </a:extLst>
          </p:cNvPr>
          <p:cNvSpPr txBox="1"/>
          <p:nvPr/>
        </p:nvSpPr>
        <p:spPr>
          <a:xfrm>
            <a:off x="4471460" y="974470"/>
            <a:ext cx="4000459" cy="4104585"/>
          </a:xfrm>
          <a:prstGeom prst="rect">
            <a:avLst/>
          </a:prstGeom>
          <a:noFill/>
          <a:ln>
            <a:noFill/>
          </a:ln>
        </p:spPr>
        <p:txBody>
          <a:bodyPr wrap="square" lIns="91440" tIns="45720" rIns="91440" bIns="45720" rtlCol="0" anchor="t">
            <a:spAutoFit/>
          </a:bodyPr>
          <a:lstStyle/>
          <a:p>
            <a:pPr>
              <a:lnSpc>
                <a:spcPct val="107000"/>
              </a:lnSpc>
              <a:spcAft>
                <a:spcPts val="800"/>
              </a:spcAft>
            </a:pPr>
            <a:r>
              <a:rPr lang="nb-NO" sz="1200" b="1" kern="100">
                <a:ea typeface="Calibri"/>
                <a:cs typeface="Arial"/>
              </a:rPr>
              <a:t>Økt utnyttelse av strømnettet fra 30. oktober</a:t>
            </a:r>
          </a:p>
          <a:p>
            <a:pPr marL="171450" indent="-171450">
              <a:lnSpc>
                <a:spcPct val="107000"/>
              </a:lnSpc>
              <a:spcAft>
                <a:spcPts val="800"/>
              </a:spcAft>
              <a:buFont typeface="Arial" panose="020B0604020202020204" pitchFamily="34" charset="0"/>
              <a:buChar char="•"/>
            </a:pPr>
            <a:r>
              <a:rPr lang="nb-NO" sz="1100" kern="100">
                <a:ea typeface="Calibri"/>
                <a:cs typeface="Arial"/>
              </a:rPr>
              <a:t>Fra 30. oktober ble det innført et nytt system som gjør at Statnett får utnyttet strømnettet bedre. Det betyr at mer strøm kan flyte mellom prisområdene. Systemet ble innført samtidig over hele Norden.</a:t>
            </a:r>
          </a:p>
          <a:p>
            <a:pPr marL="171450" indent="-171450">
              <a:lnSpc>
                <a:spcPct val="107000"/>
              </a:lnSpc>
              <a:spcAft>
                <a:spcPts val="800"/>
              </a:spcAft>
              <a:buFont typeface="Arial" panose="020B0604020202020204" pitchFamily="34" charset="0"/>
              <a:buChar char="•"/>
            </a:pPr>
            <a:r>
              <a:rPr lang="nb-NO" sz="1100" kern="100">
                <a:ea typeface="Calibri"/>
                <a:cs typeface="Arial"/>
              </a:rPr>
              <a:t>Det er vanskelig å si akkurat hvordan dette har påvirket prisene i Norge, ettersom det også er mange andre faktorer som påvirker prisdannelsen.</a:t>
            </a:r>
          </a:p>
          <a:p>
            <a:pPr marL="171450" indent="-171450">
              <a:lnSpc>
                <a:spcPct val="107000"/>
              </a:lnSpc>
              <a:spcAft>
                <a:spcPts val="800"/>
              </a:spcAft>
              <a:buFont typeface="Arial" panose="020B0604020202020204" pitchFamily="34" charset="0"/>
              <a:buChar char="•"/>
            </a:pPr>
            <a:r>
              <a:rPr lang="nb-NO" sz="1100" kern="100">
                <a:ea typeface="Calibri"/>
                <a:cs typeface="Arial"/>
              </a:rPr>
              <a:t>Det er imidlertid helt tydelig at det har påvirket kraftflyten. Midt-Norge har til tider importert mye kraft fra Midt- og Nord-Sverige, til tross for at det var høyere priser der. Dette skyldes at strømmen har beveget seg gjennom Midt-Norge for å komme til Øst-Norge, der prisene har vært enda høyere.</a:t>
            </a:r>
          </a:p>
          <a:p>
            <a:pPr marL="171450" indent="-171450">
              <a:lnSpc>
                <a:spcPct val="107000"/>
              </a:lnSpc>
              <a:spcAft>
                <a:spcPts val="800"/>
              </a:spcAft>
              <a:buFont typeface="Arial" panose="020B0604020202020204" pitchFamily="34" charset="0"/>
              <a:buChar char="•"/>
            </a:pPr>
            <a:r>
              <a:rPr lang="nb-NO" sz="1100" kern="100">
                <a:ea typeface="Calibri"/>
                <a:cs typeface="Arial"/>
              </a:rPr>
              <a:t>Dette er et eksempel på såkalt «kontra-intuitiv flyt», altså flyt fra områder med lavere priser til områder med høyere priser. Dette var ikke mulig i det gamle systemet.</a:t>
            </a:r>
          </a:p>
          <a:p>
            <a:pPr marL="171450" indent="-171450">
              <a:lnSpc>
                <a:spcPct val="107000"/>
              </a:lnSpc>
              <a:spcAft>
                <a:spcPts val="800"/>
              </a:spcAft>
              <a:buFont typeface="Arial" panose="020B0604020202020204" pitchFamily="34" charset="0"/>
              <a:buChar char="•"/>
            </a:pPr>
            <a:endParaRPr lang="nb-NO" sz="900" kern="100">
              <a:ea typeface="Calibri"/>
              <a:cs typeface="Arial"/>
            </a:endParaRPr>
          </a:p>
          <a:p>
            <a:pPr marL="171450" indent="-171450">
              <a:lnSpc>
                <a:spcPct val="107000"/>
              </a:lnSpc>
              <a:spcAft>
                <a:spcPts val="800"/>
              </a:spcAft>
              <a:buFont typeface="Arial" panose="020B0604020202020204" pitchFamily="34" charset="0"/>
              <a:buChar char="•"/>
            </a:pPr>
            <a:endParaRPr lang="nb-NO" sz="1000" kern="100">
              <a:effectLst/>
              <a:ea typeface="Calibri"/>
              <a:cs typeface="Arial"/>
            </a:endParaRPr>
          </a:p>
        </p:txBody>
      </p:sp>
    </p:spTree>
    <p:extLst>
      <p:ext uri="{BB962C8B-B14F-4D97-AF65-F5344CB8AC3E}">
        <p14:creationId xmlns:p14="http://schemas.microsoft.com/office/powerpoint/2010/main" val="3809428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62D50B9E-CD09-2192-6C3B-95534AAE4783}"/>
              </a:ext>
            </a:extLst>
          </p:cNvPr>
          <p:cNvGraphicFramePr>
            <a:graphicFrameLocks noChangeAspect="1"/>
          </p:cNvGraphicFramePr>
          <p:nvPr>
            <p:custDataLst>
              <p:tags r:id="rId1"/>
            </p:custDataLst>
            <p:extLst>
              <p:ext uri="{D42A27DB-BD31-4B8C-83A1-F6EECF244321}">
                <p14:modId xmlns:p14="http://schemas.microsoft.com/office/powerpoint/2010/main" val="4233886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13" name="think-cell data - do not delete" hidden="1">
                        <a:extLst>
                          <a:ext uri="{FF2B5EF4-FFF2-40B4-BE49-F238E27FC236}">
                            <a16:creationId xmlns:a16="http://schemas.microsoft.com/office/drawing/2014/main" id="{62D50B9E-CD09-2192-6C3B-95534AAE478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5213922F-444B-9587-AFC4-5C4C6A8D8FDB}"/>
              </a:ext>
            </a:extLst>
          </p:cNvPr>
          <p:cNvSpPr>
            <a:spLocks noGrp="1"/>
          </p:cNvSpPr>
          <p:nvPr>
            <p:ph type="title"/>
          </p:nvPr>
        </p:nvSpPr>
        <p:spPr>
          <a:xfrm>
            <a:off x="2227423" y="426320"/>
            <a:ext cx="5777094" cy="494406"/>
          </a:xfrm>
        </p:spPr>
        <p:txBody>
          <a:bodyPr vert="horz"/>
          <a:lstStyle/>
          <a:p>
            <a:r>
              <a:rPr lang="nb-NO">
                <a:cs typeface="Arial"/>
              </a:rPr>
              <a:t>Vedlegg 1: Detaljert regning</a:t>
            </a:r>
            <a:endParaRPr lang="nb-NO"/>
          </a:p>
        </p:txBody>
      </p:sp>
      <p:sp>
        <p:nvSpPr>
          <p:cNvPr id="7" name="Plassholder for dato 6">
            <a:extLst>
              <a:ext uri="{FF2B5EF4-FFF2-40B4-BE49-F238E27FC236}">
                <a16:creationId xmlns:a16="http://schemas.microsoft.com/office/drawing/2014/main" id="{B2C698D7-E915-EED2-0D1D-8D9A15B54C43}"/>
              </a:ext>
            </a:extLst>
          </p:cNvPr>
          <p:cNvSpPr>
            <a:spLocks noGrp="1"/>
          </p:cNvSpPr>
          <p:nvPr>
            <p:ph type="dt" sz="half" idx="10"/>
          </p:nvPr>
        </p:nvSpPr>
        <p:spPr/>
        <p:txBody>
          <a:bodyPr/>
          <a:lstStyle/>
          <a:p>
            <a:r>
              <a:rPr lang="nb-NO"/>
              <a:t>Oslo, dd.mm.yyyy</a:t>
            </a:r>
          </a:p>
        </p:txBody>
      </p:sp>
      <p:sp>
        <p:nvSpPr>
          <p:cNvPr id="8" name="Plassholder for lysbildenummer 7">
            <a:extLst>
              <a:ext uri="{FF2B5EF4-FFF2-40B4-BE49-F238E27FC236}">
                <a16:creationId xmlns:a16="http://schemas.microsoft.com/office/drawing/2014/main" id="{9D0095D8-72B6-43FF-9307-B3808DE88403}"/>
              </a:ext>
            </a:extLst>
          </p:cNvPr>
          <p:cNvSpPr>
            <a:spLocks noGrp="1"/>
          </p:cNvSpPr>
          <p:nvPr>
            <p:ph type="sldNum" sz="quarter" idx="12"/>
          </p:nvPr>
        </p:nvSpPr>
        <p:spPr/>
        <p:txBody>
          <a:bodyPr/>
          <a:lstStyle/>
          <a:p>
            <a:fld id="{20EE8A8A-9F66-4500-8547-91D11C77B4B7}" type="slidenum">
              <a:rPr lang="nb-NO" smtClean="0"/>
              <a:pPr/>
              <a:t>6</a:t>
            </a:fld>
            <a:endParaRPr lang="nb-NO"/>
          </a:p>
        </p:txBody>
      </p:sp>
      <p:sp>
        <p:nvSpPr>
          <p:cNvPr id="11" name="Speech Bubble: Rectangle 10">
            <a:extLst>
              <a:ext uri="{FF2B5EF4-FFF2-40B4-BE49-F238E27FC236}">
                <a16:creationId xmlns:a16="http://schemas.microsoft.com/office/drawing/2014/main" id="{08E89037-2C15-7BA4-E420-580B2668841D}"/>
              </a:ext>
            </a:extLst>
          </p:cNvPr>
          <p:cNvSpPr/>
          <p:nvPr/>
        </p:nvSpPr>
        <p:spPr>
          <a:xfrm>
            <a:off x="7249362" y="1260314"/>
            <a:ext cx="1566518" cy="619951"/>
          </a:xfrm>
          <a:prstGeom prst="wedgeRectCallout">
            <a:avLst>
              <a:gd name="adj1" fmla="val -71223"/>
              <a:gd name="adj2" fmla="val 64124"/>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800">
                <a:cs typeface="Arial"/>
              </a:rPr>
              <a:t>Dette er hva kraftprodusentene får betalt for strømmen</a:t>
            </a:r>
          </a:p>
        </p:txBody>
      </p:sp>
      <p:sp>
        <p:nvSpPr>
          <p:cNvPr id="3" name="Snakkeboble: rektangel 2">
            <a:extLst>
              <a:ext uri="{FF2B5EF4-FFF2-40B4-BE49-F238E27FC236}">
                <a16:creationId xmlns:a16="http://schemas.microsoft.com/office/drawing/2014/main" id="{127DA9E0-2CEF-FE7D-6AE9-33C8E0D6BC4E}"/>
              </a:ext>
            </a:extLst>
          </p:cNvPr>
          <p:cNvSpPr/>
          <p:nvPr/>
        </p:nvSpPr>
        <p:spPr>
          <a:xfrm>
            <a:off x="7249362" y="2092659"/>
            <a:ext cx="1631164" cy="338904"/>
          </a:xfrm>
          <a:prstGeom prst="wedgeRectCallout">
            <a:avLst>
              <a:gd name="adj1" fmla="val -69102"/>
              <a:gd name="adj2" fmla="val 1258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800"/>
              <a:t>Dette er strømleverandørens påslag på strømregningen</a:t>
            </a:r>
          </a:p>
        </p:txBody>
      </p:sp>
      <p:sp>
        <p:nvSpPr>
          <p:cNvPr id="4" name="Speech Bubble: Rectangle 10">
            <a:extLst>
              <a:ext uri="{FF2B5EF4-FFF2-40B4-BE49-F238E27FC236}">
                <a16:creationId xmlns:a16="http://schemas.microsoft.com/office/drawing/2014/main" id="{113A1B97-60AB-A82D-7695-603B4FDE308B}"/>
              </a:ext>
            </a:extLst>
          </p:cNvPr>
          <p:cNvSpPr/>
          <p:nvPr/>
        </p:nvSpPr>
        <p:spPr>
          <a:xfrm>
            <a:off x="7249362" y="3324599"/>
            <a:ext cx="1566518" cy="529670"/>
          </a:xfrm>
          <a:prstGeom prst="wedgeRectCallout">
            <a:avLst>
              <a:gd name="adj1" fmla="val -70888"/>
              <a:gd name="adj2" fmla="val -28789"/>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800">
                <a:cs typeface="Arial"/>
              </a:rPr>
              <a:t>Finnmark og deler av Troms har fritak for el-avgift</a:t>
            </a:r>
            <a:endParaRPr lang="nb-NO" sz="800"/>
          </a:p>
        </p:txBody>
      </p:sp>
      <p:sp>
        <p:nvSpPr>
          <p:cNvPr id="6" name="Speech Bubble: Rectangle 10">
            <a:extLst>
              <a:ext uri="{FF2B5EF4-FFF2-40B4-BE49-F238E27FC236}">
                <a16:creationId xmlns:a16="http://schemas.microsoft.com/office/drawing/2014/main" id="{43281BD6-61B8-4DBB-3558-178E91D04924}"/>
              </a:ext>
            </a:extLst>
          </p:cNvPr>
          <p:cNvSpPr/>
          <p:nvPr/>
        </p:nvSpPr>
        <p:spPr>
          <a:xfrm>
            <a:off x="7238094" y="2555875"/>
            <a:ext cx="1566518" cy="529670"/>
          </a:xfrm>
          <a:prstGeom prst="wedgeRectCallout">
            <a:avLst>
              <a:gd name="adj1" fmla="val -70760"/>
              <a:gd name="adj2" fmla="val -3907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800">
                <a:cs typeface="Arial"/>
              </a:rPr>
              <a:t>Dette går til nettselskapet for å bygge, drifte og vedlikeholde strømnettet</a:t>
            </a:r>
            <a:endParaRPr lang="nb-NO" sz="800"/>
          </a:p>
        </p:txBody>
      </p:sp>
      <p:sp>
        <p:nvSpPr>
          <p:cNvPr id="27" name="Snakkeboble: rektangel 26">
            <a:extLst>
              <a:ext uri="{FF2B5EF4-FFF2-40B4-BE49-F238E27FC236}">
                <a16:creationId xmlns:a16="http://schemas.microsoft.com/office/drawing/2014/main" id="{1D503F1E-631A-06BB-9FA6-AB5D4E68E9D8}"/>
              </a:ext>
            </a:extLst>
          </p:cNvPr>
          <p:cNvSpPr/>
          <p:nvPr/>
        </p:nvSpPr>
        <p:spPr>
          <a:xfrm>
            <a:off x="7249362" y="3897260"/>
            <a:ext cx="1631164" cy="338904"/>
          </a:xfrm>
          <a:prstGeom prst="wedgeRectCallout">
            <a:avLst>
              <a:gd name="adj1" fmla="val -68640"/>
              <a:gd name="adj2" fmla="val -6429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800"/>
              <a:t>Nord-Norge har fritak for MVA på strøm</a:t>
            </a:r>
          </a:p>
        </p:txBody>
      </p:sp>
      <p:sp>
        <p:nvSpPr>
          <p:cNvPr id="9" name="TekstSylinder 8">
            <a:extLst>
              <a:ext uri="{FF2B5EF4-FFF2-40B4-BE49-F238E27FC236}">
                <a16:creationId xmlns:a16="http://schemas.microsoft.com/office/drawing/2014/main" id="{900DDBDD-1832-6A0C-F937-3CBEE583917D}"/>
              </a:ext>
            </a:extLst>
          </p:cNvPr>
          <p:cNvSpPr txBox="1"/>
          <p:nvPr/>
        </p:nvSpPr>
        <p:spPr>
          <a:xfrm>
            <a:off x="774239" y="4743576"/>
            <a:ext cx="3971299" cy="261610"/>
          </a:xfrm>
          <a:prstGeom prst="rect">
            <a:avLst/>
          </a:prstGeom>
          <a:noFill/>
        </p:spPr>
        <p:txBody>
          <a:bodyPr wrap="square" rtlCol="0">
            <a:spAutoFit/>
          </a:bodyPr>
          <a:lstStyle/>
          <a:p>
            <a:r>
              <a:rPr lang="nb-NO" sz="1100" i="1"/>
              <a:t>Tall er norske kroner der ikke annet er oppgitt</a:t>
            </a:r>
          </a:p>
        </p:txBody>
      </p:sp>
      <p:graphicFrame>
        <p:nvGraphicFramePr>
          <p:cNvPr id="10" name="Tabell 9">
            <a:extLst>
              <a:ext uri="{FF2B5EF4-FFF2-40B4-BE49-F238E27FC236}">
                <a16:creationId xmlns:a16="http://schemas.microsoft.com/office/drawing/2014/main" id="{0EDF0783-54CC-FD9C-1777-0A0912CA5AD9}"/>
              </a:ext>
            </a:extLst>
          </p:cNvPr>
          <p:cNvGraphicFramePr>
            <a:graphicFrameLocks noGrp="1"/>
          </p:cNvGraphicFramePr>
          <p:nvPr>
            <p:extLst>
              <p:ext uri="{D42A27DB-BD31-4B8C-83A1-F6EECF244321}">
                <p14:modId xmlns:p14="http://schemas.microsoft.com/office/powerpoint/2010/main" val="1317670445"/>
              </p:ext>
            </p:extLst>
          </p:nvPr>
        </p:nvGraphicFramePr>
        <p:xfrm>
          <a:off x="789536" y="1176718"/>
          <a:ext cx="6159904" cy="3160440"/>
        </p:xfrm>
        <a:graphic>
          <a:graphicData uri="http://schemas.openxmlformats.org/drawingml/2006/table">
            <a:tbl>
              <a:tblPr>
                <a:tableStyleId>{125E5076-3810-47DD-B79F-674D7AD40C01}</a:tableStyleId>
              </a:tblPr>
              <a:tblGrid>
                <a:gridCol w="1684284">
                  <a:extLst>
                    <a:ext uri="{9D8B030D-6E8A-4147-A177-3AD203B41FA5}">
                      <a16:colId xmlns:a16="http://schemas.microsoft.com/office/drawing/2014/main" val="2517508287"/>
                    </a:ext>
                  </a:extLst>
                </a:gridCol>
                <a:gridCol w="895124">
                  <a:extLst>
                    <a:ext uri="{9D8B030D-6E8A-4147-A177-3AD203B41FA5}">
                      <a16:colId xmlns:a16="http://schemas.microsoft.com/office/drawing/2014/main" val="1996963903"/>
                    </a:ext>
                  </a:extLst>
                </a:gridCol>
                <a:gridCol w="895124">
                  <a:extLst>
                    <a:ext uri="{9D8B030D-6E8A-4147-A177-3AD203B41FA5}">
                      <a16:colId xmlns:a16="http://schemas.microsoft.com/office/drawing/2014/main" val="640548312"/>
                    </a:ext>
                  </a:extLst>
                </a:gridCol>
                <a:gridCol w="895124">
                  <a:extLst>
                    <a:ext uri="{9D8B030D-6E8A-4147-A177-3AD203B41FA5}">
                      <a16:colId xmlns:a16="http://schemas.microsoft.com/office/drawing/2014/main" val="3375153276"/>
                    </a:ext>
                  </a:extLst>
                </a:gridCol>
                <a:gridCol w="895124">
                  <a:extLst>
                    <a:ext uri="{9D8B030D-6E8A-4147-A177-3AD203B41FA5}">
                      <a16:colId xmlns:a16="http://schemas.microsoft.com/office/drawing/2014/main" val="3838534203"/>
                    </a:ext>
                  </a:extLst>
                </a:gridCol>
                <a:gridCol w="895124">
                  <a:extLst>
                    <a:ext uri="{9D8B030D-6E8A-4147-A177-3AD203B41FA5}">
                      <a16:colId xmlns:a16="http://schemas.microsoft.com/office/drawing/2014/main" val="3414369015"/>
                    </a:ext>
                  </a:extLst>
                </a:gridCol>
              </a:tblGrid>
              <a:tr h="210696">
                <a:tc>
                  <a:txBody>
                    <a:bodyPr/>
                    <a:lstStyle/>
                    <a:p>
                      <a:pPr algn="l" fontAlgn="b"/>
                      <a:r>
                        <a:rPr lang="nb-NO" sz="800" b="1" u="none" strike="noStrike">
                          <a:effectLst/>
                        </a:rPr>
                        <a:t>Prisområde</a:t>
                      </a:r>
                      <a:endParaRPr lang="nb-NO" sz="800" b="1" i="0" u="none" strike="noStrike">
                        <a:solidFill>
                          <a:srgbClr val="FFFFFF"/>
                        </a:solidFill>
                        <a:effectLst/>
                        <a:latin typeface="Calibri" panose="020F0502020204030204" pitchFamily="34" charset="0"/>
                      </a:endParaRPr>
                    </a:p>
                  </a:txBody>
                  <a:tcPr marL="7160" marR="7160" marT="7160" marB="0" anchor="b"/>
                </a:tc>
                <a:tc>
                  <a:txBody>
                    <a:bodyPr/>
                    <a:lstStyle/>
                    <a:p>
                      <a:pPr algn="l" fontAlgn="b"/>
                      <a:r>
                        <a:rPr lang="nb-NO" sz="800" b="1" u="none" strike="noStrike">
                          <a:effectLst/>
                        </a:rPr>
                        <a:t>NO1</a:t>
                      </a:r>
                      <a:endParaRPr lang="nb-NO" sz="800" b="1" i="0" u="none" strike="noStrike">
                        <a:solidFill>
                          <a:srgbClr val="FFFFFF"/>
                        </a:solidFill>
                        <a:effectLst/>
                        <a:latin typeface="Calibri" panose="020F0502020204030204" pitchFamily="34" charset="0"/>
                      </a:endParaRPr>
                    </a:p>
                  </a:txBody>
                  <a:tcPr marL="7160" marR="7160" marT="7160" marB="0" anchor="b"/>
                </a:tc>
                <a:tc>
                  <a:txBody>
                    <a:bodyPr/>
                    <a:lstStyle/>
                    <a:p>
                      <a:pPr algn="l" fontAlgn="b"/>
                      <a:r>
                        <a:rPr lang="nb-NO" sz="800" b="1" u="none" strike="noStrike">
                          <a:effectLst/>
                        </a:rPr>
                        <a:t>NO2</a:t>
                      </a:r>
                      <a:endParaRPr lang="nb-NO" sz="800" b="1" i="0" u="none" strike="noStrike">
                        <a:solidFill>
                          <a:srgbClr val="FFFFFF"/>
                        </a:solidFill>
                        <a:effectLst/>
                        <a:latin typeface="Calibri" panose="020F0502020204030204" pitchFamily="34" charset="0"/>
                      </a:endParaRPr>
                    </a:p>
                  </a:txBody>
                  <a:tcPr marL="7160" marR="7160" marT="7160" marB="0" anchor="b"/>
                </a:tc>
                <a:tc>
                  <a:txBody>
                    <a:bodyPr/>
                    <a:lstStyle/>
                    <a:p>
                      <a:pPr algn="l" fontAlgn="b"/>
                      <a:r>
                        <a:rPr lang="nb-NO" sz="800" b="1" u="none" strike="noStrike">
                          <a:effectLst/>
                        </a:rPr>
                        <a:t>NO3</a:t>
                      </a:r>
                      <a:endParaRPr lang="nb-NO" sz="800" b="1" i="0" u="none" strike="noStrike">
                        <a:solidFill>
                          <a:srgbClr val="FFFFFF"/>
                        </a:solidFill>
                        <a:effectLst/>
                        <a:latin typeface="Calibri" panose="020F0502020204030204" pitchFamily="34" charset="0"/>
                      </a:endParaRPr>
                    </a:p>
                  </a:txBody>
                  <a:tcPr marL="7160" marR="7160" marT="7160" marB="0" anchor="b"/>
                </a:tc>
                <a:tc>
                  <a:txBody>
                    <a:bodyPr/>
                    <a:lstStyle/>
                    <a:p>
                      <a:pPr algn="l" fontAlgn="b"/>
                      <a:r>
                        <a:rPr lang="nb-NO" sz="800" b="1" u="none" strike="noStrike">
                          <a:effectLst/>
                        </a:rPr>
                        <a:t>NO4</a:t>
                      </a:r>
                      <a:endParaRPr lang="nb-NO" sz="800" b="1" i="0" u="none" strike="noStrike">
                        <a:solidFill>
                          <a:srgbClr val="FFFFFF"/>
                        </a:solidFill>
                        <a:effectLst/>
                        <a:latin typeface="Calibri" panose="020F0502020204030204" pitchFamily="34" charset="0"/>
                      </a:endParaRPr>
                    </a:p>
                  </a:txBody>
                  <a:tcPr marL="7160" marR="7160" marT="7160" marB="0" anchor="b"/>
                </a:tc>
                <a:tc>
                  <a:txBody>
                    <a:bodyPr/>
                    <a:lstStyle/>
                    <a:p>
                      <a:pPr algn="l" fontAlgn="b"/>
                      <a:r>
                        <a:rPr lang="nb-NO" sz="800" b="1" u="none" strike="noStrike">
                          <a:effectLst/>
                        </a:rPr>
                        <a:t>NO5</a:t>
                      </a:r>
                      <a:endParaRPr lang="nb-NO" sz="800" b="1" i="0" u="none" strike="noStrike">
                        <a:solidFill>
                          <a:srgbClr val="FFFFFF"/>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4244654083"/>
                  </a:ext>
                </a:extLst>
              </a:tr>
              <a:tr h="210696">
                <a:tc>
                  <a:txBody>
                    <a:bodyPr/>
                    <a:lstStyle/>
                    <a:p>
                      <a:pPr algn="l" fontAlgn="b"/>
                      <a:r>
                        <a:rPr lang="nb-NO" sz="800" u="none" strike="noStrike">
                          <a:effectLst/>
                        </a:rPr>
                        <a:t>Gjennomsnittlig forbruk (KWh)</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1419</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1388</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1505</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2077</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1373</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1627304964"/>
                  </a:ext>
                </a:extLst>
              </a:tr>
              <a:tr h="210696">
                <a:tc>
                  <a:txBody>
                    <a:bodyPr/>
                    <a:lstStyle/>
                    <a:p>
                      <a:pPr algn="l" fontAlgn="b"/>
                      <a:r>
                        <a:rPr lang="nb-NO" sz="800" b="1" u="none" strike="noStrike">
                          <a:effectLst/>
                        </a:rPr>
                        <a:t>Strømregning</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951</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1058</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373</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345</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839</a:t>
                      </a:r>
                      <a:endParaRPr lang="nb-NO" sz="800" b="1"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1816969764"/>
                  </a:ext>
                </a:extLst>
              </a:tr>
              <a:tr h="210696">
                <a:tc>
                  <a:txBody>
                    <a:bodyPr/>
                    <a:lstStyle/>
                    <a:p>
                      <a:pPr algn="l" fontAlgn="b"/>
                      <a:r>
                        <a:rPr lang="nb-NO" sz="800" u="none" strike="noStrike">
                          <a:effectLst/>
                        </a:rPr>
                        <a:t>Spotpris</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840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948</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258</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201</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730</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2974403786"/>
                  </a:ext>
                </a:extLst>
              </a:tr>
              <a:tr h="210696">
                <a:tc>
                  <a:txBody>
                    <a:bodyPr/>
                    <a:lstStyle/>
                    <a:p>
                      <a:pPr algn="l" fontAlgn="b"/>
                      <a:r>
                        <a:rPr lang="nb-NO" sz="800" u="none" strike="noStrike">
                          <a:effectLst/>
                        </a:rPr>
                        <a:t>Fastpris</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1728321924"/>
                  </a:ext>
                </a:extLst>
              </a:tr>
              <a:tr h="210696">
                <a:tc>
                  <a:txBody>
                    <a:bodyPr/>
                    <a:lstStyle/>
                    <a:p>
                      <a:pPr algn="l" fontAlgn="b"/>
                      <a:r>
                        <a:rPr lang="nb-NO" sz="800" u="none" strike="noStrike">
                          <a:effectLst/>
                        </a:rPr>
                        <a:t>Påslag</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71</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69</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75</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104</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69</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754356327"/>
                  </a:ext>
                </a:extLst>
              </a:tr>
              <a:tr h="210696">
                <a:tc>
                  <a:txBody>
                    <a:bodyPr/>
                    <a:lstStyle/>
                    <a:p>
                      <a:pPr algn="l" fontAlgn="b"/>
                      <a:r>
                        <a:rPr lang="nb-NO" sz="800" b="1" u="none" strike="noStrike">
                          <a:effectLst/>
                        </a:rPr>
                        <a:t>Nettleie</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473</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415</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548</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780</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590</a:t>
                      </a:r>
                      <a:endParaRPr lang="nb-NO" sz="800" b="1"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4124217977"/>
                  </a:ext>
                </a:extLst>
              </a:tr>
              <a:tr h="210696">
                <a:tc>
                  <a:txBody>
                    <a:bodyPr/>
                    <a:lstStyle/>
                    <a:p>
                      <a:pPr algn="l" fontAlgn="b"/>
                      <a:r>
                        <a:rPr lang="nb-NO" sz="800" u="none" strike="noStrike">
                          <a:effectLst/>
                        </a:rPr>
                        <a:t>Energiledd</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321</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204</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327</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304</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382</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3260731437"/>
                  </a:ext>
                </a:extLst>
              </a:tr>
              <a:tr h="210696">
                <a:tc>
                  <a:txBody>
                    <a:bodyPr/>
                    <a:lstStyle/>
                    <a:p>
                      <a:pPr algn="l" fontAlgn="b"/>
                      <a:r>
                        <a:rPr lang="nb-NO" sz="800" u="none" strike="noStrike">
                          <a:effectLst/>
                        </a:rPr>
                        <a:t>Kapasitetsledd</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152</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211</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221</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476</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208</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3044998576"/>
                  </a:ext>
                </a:extLst>
              </a:tr>
              <a:tr h="210696">
                <a:tc>
                  <a:txBody>
                    <a:bodyPr/>
                    <a:lstStyle/>
                    <a:p>
                      <a:pPr algn="l" fontAlgn="b"/>
                      <a:r>
                        <a:rPr lang="nb-NO" sz="800" b="1" u="none" strike="noStrike">
                          <a:effectLst/>
                        </a:rPr>
                        <a:t>Avgifter</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665</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671</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558</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362</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657</a:t>
                      </a:r>
                      <a:endParaRPr lang="nb-NO" sz="800" b="1"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1145222856"/>
                  </a:ext>
                </a:extLst>
              </a:tr>
              <a:tr h="210696">
                <a:tc>
                  <a:txBody>
                    <a:bodyPr/>
                    <a:lstStyle/>
                    <a:p>
                      <a:pPr algn="l" fontAlgn="b"/>
                      <a:r>
                        <a:rPr lang="nb-NO" sz="800" u="none" strike="noStrike">
                          <a:effectLst/>
                        </a:rPr>
                        <a:t>el-avgift</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233</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228</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247</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341</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226</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992129750"/>
                  </a:ext>
                </a:extLst>
              </a:tr>
              <a:tr h="210696">
                <a:tc>
                  <a:txBody>
                    <a:bodyPr/>
                    <a:lstStyle/>
                    <a:p>
                      <a:pPr algn="l" fontAlgn="b"/>
                      <a:r>
                        <a:rPr lang="nb-NO" sz="800" u="none" strike="noStrike">
                          <a:effectLst/>
                        </a:rPr>
                        <a:t>ENOVA-avgift</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14</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14</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15</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21</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14</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1903205233"/>
                  </a:ext>
                </a:extLst>
              </a:tr>
              <a:tr h="210696">
                <a:tc>
                  <a:txBody>
                    <a:bodyPr/>
                    <a:lstStyle/>
                    <a:p>
                      <a:pPr algn="l" fontAlgn="b"/>
                      <a:r>
                        <a:rPr lang="nb-NO" sz="800" u="none" strike="noStrike">
                          <a:effectLst/>
                        </a:rPr>
                        <a:t>MVA</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418</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429</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296</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417</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801131085"/>
                  </a:ext>
                </a:extLst>
              </a:tr>
              <a:tr h="210696">
                <a:tc>
                  <a:txBody>
                    <a:bodyPr/>
                    <a:lstStyle/>
                    <a:p>
                      <a:pPr algn="l" fontAlgn="b"/>
                      <a:r>
                        <a:rPr lang="nb-NO" sz="800" b="1" u="none" strike="noStrike">
                          <a:effectLst/>
                        </a:rPr>
                        <a:t>Strømstøtte</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-159</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-206</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-4</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0</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-121</a:t>
                      </a:r>
                      <a:endParaRPr lang="nb-NO" sz="800" b="1"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1679413387"/>
                  </a:ext>
                </a:extLst>
              </a:tr>
              <a:tr h="210696">
                <a:tc>
                  <a:txBody>
                    <a:bodyPr/>
                    <a:lstStyle/>
                    <a:p>
                      <a:pPr algn="l" fontAlgn="b"/>
                      <a:r>
                        <a:rPr lang="nb-NO" sz="800" b="1" u="none" strike="noStrike">
                          <a:effectLst/>
                        </a:rPr>
                        <a:t>Totalt</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1930</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1938</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1476</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1488</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1965</a:t>
                      </a:r>
                      <a:endParaRPr lang="nb-NO" sz="800" b="1"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2294099367"/>
                  </a:ext>
                </a:extLst>
              </a:tr>
            </a:tbl>
          </a:graphicData>
        </a:graphic>
      </p:graphicFrame>
    </p:spTree>
    <p:extLst>
      <p:ext uri="{BB962C8B-B14F-4D97-AF65-F5344CB8AC3E}">
        <p14:creationId xmlns:p14="http://schemas.microsoft.com/office/powerpoint/2010/main" val="362544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156261-E1C9-2286-1892-F2CC3F37CA3E}"/>
              </a:ext>
            </a:extLst>
          </p:cNvPr>
          <p:cNvSpPr>
            <a:spLocks noGrp="1"/>
          </p:cNvSpPr>
          <p:nvPr>
            <p:ph type="title"/>
          </p:nvPr>
        </p:nvSpPr>
        <p:spPr/>
        <p:txBody>
          <a:bodyPr/>
          <a:lstStyle/>
          <a:p>
            <a:r>
              <a:rPr lang="nb-NO"/>
              <a:t>Vedlegg 2: Detaljerte sammenligninger</a:t>
            </a:r>
          </a:p>
        </p:txBody>
      </p:sp>
      <p:sp>
        <p:nvSpPr>
          <p:cNvPr id="4" name="Plassholder for dato 3">
            <a:extLst>
              <a:ext uri="{FF2B5EF4-FFF2-40B4-BE49-F238E27FC236}">
                <a16:creationId xmlns:a16="http://schemas.microsoft.com/office/drawing/2014/main" id="{C1C49259-E8DF-C4CD-6DCB-0BF59C94728C}"/>
              </a:ext>
            </a:extLst>
          </p:cNvPr>
          <p:cNvSpPr>
            <a:spLocks noGrp="1"/>
          </p:cNvSpPr>
          <p:nvPr>
            <p:ph type="dt" sz="half" idx="10"/>
          </p:nvPr>
        </p:nvSpPr>
        <p:spPr/>
        <p:txBody>
          <a:bodyPr/>
          <a:lstStyle/>
          <a:p>
            <a:r>
              <a:rPr lang="nb-NO"/>
              <a:t>Oslo, dd.mm.yyyy</a:t>
            </a:r>
          </a:p>
        </p:txBody>
      </p:sp>
      <p:sp>
        <p:nvSpPr>
          <p:cNvPr id="5" name="Plassholder for lysbildenummer 4">
            <a:extLst>
              <a:ext uri="{FF2B5EF4-FFF2-40B4-BE49-F238E27FC236}">
                <a16:creationId xmlns:a16="http://schemas.microsoft.com/office/drawing/2014/main" id="{4534897E-F465-C561-2DE7-E7BB40E3DCF0}"/>
              </a:ext>
            </a:extLst>
          </p:cNvPr>
          <p:cNvSpPr>
            <a:spLocks noGrp="1"/>
          </p:cNvSpPr>
          <p:nvPr>
            <p:ph type="sldNum" sz="quarter" idx="12"/>
          </p:nvPr>
        </p:nvSpPr>
        <p:spPr/>
        <p:txBody>
          <a:bodyPr/>
          <a:lstStyle/>
          <a:p>
            <a:fld id="{20EE8A8A-9F66-4500-8547-91D11C77B4B7}" type="slidenum">
              <a:rPr lang="nb-NO" smtClean="0"/>
              <a:pPr/>
              <a:t>7</a:t>
            </a:fld>
            <a:endParaRPr lang="nb-NO"/>
          </a:p>
        </p:txBody>
      </p:sp>
      <p:sp>
        <p:nvSpPr>
          <p:cNvPr id="11" name="TekstSylinder 10">
            <a:extLst>
              <a:ext uri="{FF2B5EF4-FFF2-40B4-BE49-F238E27FC236}">
                <a16:creationId xmlns:a16="http://schemas.microsoft.com/office/drawing/2014/main" id="{57A60D7B-702C-A706-64FD-CDEEDECD6266}"/>
              </a:ext>
            </a:extLst>
          </p:cNvPr>
          <p:cNvSpPr txBox="1"/>
          <p:nvPr/>
        </p:nvSpPr>
        <p:spPr>
          <a:xfrm>
            <a:off x="755121" y="4743107"/>
            <a:ext cx="8253046" cy="261610"/>
          </a:xfrm>
          <a:prstGeom prst="rect">
            <a:avLst/>
          </a:prstGeom>
          <a:noFill/>
        </p:spPr>
        <p:txBody>
          <a:bodyPr wrap="square" rtlCol="0">
            <a:spAutoFit/>
          </a:bodyPr>
          <a:lstStyle/>
          <a:p>
            <a:r>
              <a:rPr lang="nb-NO" sz="1100" i="1">
                <a:solidFill>
                  <a:schemeClr val="accent2">
                    <a:lumMod val="50000"/>
                  </a:schemeClr>
                </a:solidFill>
              </a:rPr>
              <a:t>Kun regningsposter som varierer fra måned til måned, tall er norske kroner der ikke annet er oppgitt</a:t>
            </a:r>
          </a:p>
        </p:txBody>
      </p:sp>
      <p:graphicFrame>
        <p:nvGraphicFramePr>
          <p:cNvPr id="7" name="Tabell 6">
            <a:extLst>
              <a:ext uri="{FF2B5EF4-FFF2-40B4-BE49-F238E27FC236}">
                <a16:creationId xmlns:a16="http://schemas.microsoft.com/office/drawing/2014/main" id="{2167B0A3-E04B-6EEB-F2D3-CABF3EC76256}"/>
              </a:ext>
            </a:extLst>
          </p:cNvPr>
          <p:cNvGraphicFramePr>
            <a:graphicFrameLocks noGrp="1"/>
          </p:cNvGraphicFramePr>
          <p:nvPr>
            <p:extLst>
              <p:ext uri="{D42A27DB-BD31-4B8C-83A1-F6EECF244321}">
                <p14:modId xmlns:p14="http://schemas.microsoft.com/office/powerpoint/2010/main" val="1219262706"/>
              </p:ext>
            </p:extLst>
          </p:nvPr>
        </p:nvGraphicFramePr>
        <p:xfrm>
          <a:off x="40995" y="2434297"/>
          <a:ext cx="4483586" cy="2254949"/>
        </p:xfrm>
        <a:graphic>
          <a:graphicData uri="http://schemas.openxmlformats.org/drawingml/2006/table">
            <a:tbl>
              <a:tblPr>
                <a:tableStyleId>{125E5076-3810-47DD-B79F-674D7AD40C01}</a:tableStyleId>
              </a:tblPr>
              <a:tblGrid>
                <a:gridCol w="1251426">
                  <a:extLst>
                    <a:ext uri="{9D8B030D-6E8A-4147-A177-3AD203B41FA5}">
                      <a16:colId xmlns:a16="http://schemas.microsoft.com/office/drawing/2014/main" val="4170416569"/>
                    </a:ext>
                  </a:extLst>
                </a:gridCol>
                <a:gridCol w="646432">
                  <a:extLst>
                    <a:ext uri="{9D8B030D-6E8A-4147-A177-3AD203B41FA5}">
                      <a16:colId xmlns:a16="http://schemas.microsoft.com/office/drawing/2014/main" val="2557557149"/>
                    </a:ext>
                  </a:extLst>
                </a:gridCol>
                <a:gridCol w="646432">
                  <a:extLst>
                    <a:ext uri="{9D8B030D-6E8A-4147-A177-3AD203B41FA5}">
                      <a16:colId xmlns:a16="http://schemas.microsoft.com/office/drawing/2014/main" val="97922728"/>
                    </a:ext>
                  </a:extLst>
                </a:gridCol>
                <a:gridCol w="646432">
                  <a:extLst>
                    <a:ext uri="{9D8B030D-6E8A-4147-A177-3AD203B41FA5}">
                      <a16:colId xmlns:a16="http://schemas.microsoft.com/office/drawing/2014/main" val="3456947259"/>
                    </a:ext>
                  </a:extLst>
                </a:gridCol>
                <a:gridCol w="646432">
                  <a:extLst>
                    <a:ext uri="{9D8B030D-6E8A-4147-A177-3AD203B41FA5}">
                      <a16:colId xmlns:a16="http://schemas.microsoft.com/office/drawing/2014/main" val="154869391"/>
                    </a:ext>
                  </a:extLst>
                </a:gridCol>
                <a:gridCol w="646432">
                  <a:extLst>
                    <a:ext uri="{9D8B030D-6E8A-4147-A177-3AD203B41FA5}">
                      <a16:colId xmlns:a16="http://schemas.microsoft.com/office/drawing/2014/main" val="1828058421"/>
                    </a:ext>
                  </a:extLst>
                </a:gridCol>
              </a:tblGrid>
              <a:tr h="238768">
                <a:tc>
                  <a:txBody>
                    <a:bodyPr/>
                    <a:lstStyle/>
                    <a:p>
                      <a:pPr algn="l" fontAlgn="b"/>
                      <a:r>
                        <a:rPr lang="nb-NO" sz="1100" b="1" u="none" strike="noStrike">
                          <a:effectLst/>
                        </a:rPr>
                        <a:t>Oktober 2024</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100" u="none" strike="noStrike">
                          <a:effectLst/>
                        </a:rPr>
                        <a:t>NO1 </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100" u="none" strike="noStrike">
                          <a:effectLst/>
                        </a:rPr>
                        <a:t>NO2</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100" u="none" strike="noStrike">
                          <a:effectLst/>
                        </a:rPr>
                        <a:t>NO3</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100" u="none" strike="noStrike">
                          <a:effectLst/>
                        </a:rPr>
                        <a:t>NO4</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100" u="none" strike="noStrike">
                          <a:effectLst/>
                        </a:rPr>
                        <a:t>NO5 </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3983622"/>
                  </a:ext>
                </a:extLst>
              </a:tr>
              <a:tr h="238768">
                <a:tc>
                  <a:txBody>
                    <a:bodyPr/>
                    <a:lstStyle/>
                    <a:p>
                      <a:pPr algn="l" fontAlgn="b"/>
                      <a:r>
                        <a:rPr lang="nb-NO" sz="1100" u="none" strike="noStrike">
                          <a:effectLst/>
                        </a:rPr>
                        <a:t>Gjennomsnittlig forbruk (KWh)</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1090</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1085</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1227</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1698</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1111</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8591373"/>
                  </a:ext>
                </a:extLst>
              </a:tr>
              <a:tr h="238768">
                <a:tc>
                  <a:txBody>
                    <a:bodyPr/>
                    <a:lstStyle/>
                    <a:p>
                      <a:pPr algn="l" fontAlgn="b"/>
                      <a:r>
                        <a:rPr lang="nb-NO" sz="1100" b="1" u="none" strike="noStrike">
                          <a:effectLst/>
                        </a:rPr>
                        <a:t>Strømregning</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532</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630</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293</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355</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540</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4914258"/>
                  </a:ext>
                </a:extLst>
              </a:tr>
              <a:tr h="238768">
                <a:tc>
                  <a:txBody>
                    <a:bodyPr/>
                    <a:lstStyle/>
                    <a:p>
                      <a:pPr algn="l" fontAlgn="b"/>
                      <a:r>
                        <a:rPr lang="nb-NO" sz="1100" u="none" strike="noStrike">
                          <a:effectLst/>
                        </a:rPr>
                        <a:t>Spotpris</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438</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536</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191</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230</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445</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6456931"/>
                  </a:ext>
                </a:extLst>
              </a:tr>
              <a:tr h="238768">
                <a:tc>
                  <a:txBody>
                    <a:bodyPr/>
                    <a:lstStyle/>
                    <a:p>
                      <a:pPr algn="l" fontAlgn="b"/>
                      <a:r>
                        <a:rPr lang="nb-NO" sz="1100" b="1" u="none" strike="noStrike">
                          <a:effectLst/>
                        </a:rPr>
                        <a:t>Nettleie</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359</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358</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487</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540</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517</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8476064"/>
                  </a:ext>
                </a:extLst>
              </a:tr>
              <a:tr h="238768">
                <a:tc>
                  <a:txBody>
                    <a:bodyPr/>
                    <a:lstStyle/>
                    <a:p>
                      <a:pPr algn="l" fontAlgn="b"/>
                      <a:r>
                        <a:rPr lang="nb-NO" sz="1100" u="none" strike="noStrike">
                          <a:effectLst/>
                        </a:rPr>
                        <a:t>Kapasitetsledd</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112</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198</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221</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291</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208</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6511726"/>
                  </a:ext>
                </a:extLst>
              </a:tr>
              <a:tr h="238768">
                <a:tc>
                  <a:txBody>
                    <a:bodyPr/>
                    <a:lstStyle/>
                    <a:p>
                      <a:pPr algn="l" fontAlgn="b"/>
                      <a:r>
                        <a:rPr lang="nb-NO" sz="1100" b="1" u="none" strike="noStrike">
                          <a:effectLst/>
                        </a:rPr>
                        <a:t>Avgifter</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460</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484</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462</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296</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507</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1627715"/>
                  </a:ext>
                </a:extLst>
              </a:tr>
              <a:tr h="238768">
                <a:tc>
                  <a:txBody>
                    <a:bodyPr/>
                    <a:lstStyle/>
                    <a:p>
                      <a:pPr algn="l" fontAlgn="b"/>
                      <a:r>
                        <a:rPr lang="nb-NO" sz="1100" b="1" u="none" strike="noStrike">
                          <a:effectLst/>
                        </a:rPr>
                        <a:t>Strømstøtte</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-22</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-21</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-2</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0</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-16</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5887171"/>
                  </a:ext>
                </a:extLst>
              </a:tr>
              <a:tr h="238768">
                <a:tc>
                  <a:txBody>
                    <a:bodyPr/>
                    <a:lstStyle/>
                    <a:p>
                      <a:pPr algn="l" fontAlgn="b"/>
                      <a:r>
                        <a:rPr lang="nb-NO" sz="1100" b="1" u="none" strike="noStrike">
                          <a:effectLst/>
                        </a:rPr>
                        <a:t>Totalt</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1330</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1450</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1240</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1192</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1547</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7322823"/>
                  </a:ext>
                </a:extLst>
              </a:tr>
            </a:tbl>
          </a:graphicData>
        </a:graphic>
      </p:graphicFrame>
      <p:graphicFrame>
        <p:nvGraphicFramePr>
          <p:cNvPr id="3" name="Tabell 2">
            <a:extLst>
              <a:ext uri="{FF2B5EF4-FFF2-40B4-BE49-F238E27FC236}">
                <a16:creationId xmlns:a16="http://schemas.microsoft.com/office/drawing/2014/main" id="{3F2220AB-7F69-0651-BCA2-26826875FF3C}"/>
              </a:ext>
            </a:extLst>
          </p:cNvPr>
          <p:cNvGraphicFramePr>
            <a:graphicFrameLocks noGrp="1"/>
          </p:cNvGraphicFramePr>
          <p:nvPr>
            <p:extLst>
              <p:ext uri="{D42A27DB-BD31-4B8C-83A1-F6EECF244321}">
                <p14:modId xmlns:p14="http://schemas.microsoft.com/office/powerpoint/2010/main" val="2252747037"/>
              </p:ext>
            </p:extLst>
          </p:nvPr>
        </p:nvGraphicFramePr>
        <p:xfrm>
          <a:off x="4524582" y="2426721"/>
          <a:ext cx="4578424" cy="2268781"/>
        </p:xfrm>
        <a:graphic>
          <a:graphicData uri="http://schemas.openxmlformats.org/drawingml/2006/table">
            <a:tbl>
              <a:tblPr>
                <a:tableStyleId>{8FD4443E-F989-4FC4-A0C8-D5A2AF1F390B}</a:tableStyleId>
              </a:tblPr>
              <a:tblGrid>
                <a:gridCol w="1251864">
                  <a:extLst>
                    <a:ext uri="{9D8B030D-6E8A-4147-A177-3AD203B41FA5}">
                      <a16:colId xmlns:a16="http://schemas.microsoft.com/office/drawing/2014/main" val="1298900480"/>
                    </a:ext>
                  </a:extLst>
                </a:gridCol>
                <a:gridCol w="665312">
                  <a:extLst>
                    <a:ext uri="{9D8B030D-6E8A-4147-A177-3AD203B41FA5}">
                      <a16:colId xmlns:a16="http://schemas.microsoft.com/office/drawing/2014/main" val="2837256330"/>
                    </a:ext>
                  </a:extLst>
                </a:gridCol>
                <a:gridCol w="665312">
                  <a:extLst>
                    <a:ext uri="{9D8B030D-6E8A-4147-A177-3AD203B41FA5}">
                      <a16:colId xmlns:a16="http://schemas.microsoft.com/office/drawing/2014/main" val="2819714597"/>
                    </a:ext>
                  </a:extLst>
                </a:gridCol>
                <a:gridCol w="665312">
                  <a:extLst>
                    <a:ext uri="{9D8B030D-6E8A-4147-A177-3AD203B41FA5}">
                      <a16:colId xmlns:a16="http://schemas.microsoft.com/office/drawing/2014/main" val="3948069766"/>
                    </a:ext>
                  </a:extLst>
                </a:gridCol>
                <a:gridCol w="665312">
                  <a:extLst>
                    <a:ext uri="{9D8B030D-6E8A-4147-A177-3AD203B41FA5}">
                      <a16:colId xmlns:a16="http://schemas.microsoft.com/office/drawing/2014/main" val="2749937453"/>
                    </a:ext>
                  </a:extLst>
                </a:gridCol>
                <a:gridCol w="665312">
                  <a:extLst>
                    <a:ext uri="{9D8B030D-6E8A-4147-A177-3AD203B41FA5}">
                      <a16:colId xmlns:a16="http://schemas.microsoft.com/office/drawing/2014/main" val="4048006753"/>
                    </a:ext>
                  </a:extLst>
                </a:gridCol>
              </a:tblGrid>
              <a:tr h="240497">
                <a:tc>
                  <a:txBody>
                    <a:bodyPr/>
                    <a:lstStyle/>
                    <a:p>
                      <a:pPr algn="l" fontAlgn="b"/>
                      <a:r>
                        <a:rPr lang="nb-NO" sz="1100" b="1" u="none" strike="noStrike">
                          <a:effectLst/>
                        </a:rPr>
                        <a:t>November 2024</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100" b="1" u="none" strike="noStrike">
                          <a:effectLst/>
                        </a:rPr>
                        <a:t>NO1</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100" b="1" u="none" strike="noStrike">
                          <a:effectLst/>
                        </a:rPr>
                        <a:t>NO2</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100" b="1" u="none" strike="noStrike">
                          <a:effectLst/>
                        </a:rPr>
                        <a:t>NO3</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100" b="1" u="none" strike="noStrike">
                          <a:effectLst/>
                        </a:rPr>
                        <a:t>NO4</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100" b="1" u="none" strike="noStrike">
                          <a:effectLst/>
                        </a:rPr>
                        <a:t>NO5</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3498059"/>
                  </a:ext>
                </a:extLst>
              </a:tr>
              <a:tr h="330971">
                <a:tc>
                  <a:txBody>
                    <a:bodyPr/>
                    <a:lstStyle/>
                    <a:p>
                      <a:pPr algn="l" fontAlgn="b"/>
                      <a:r>
                        <a:rPr lang="nb-NO" sz="1100" u="none" strike="noStrike">
                          <a:effectLst/>
                        </a:rPr>
                        <a:t>Gjennomsnittlig forbruk (KWh)</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1419</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1388</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1505</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2077</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1373</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3830"/>
                  </a:ext>
                </a:extLst>
              </a:tr>
              <a:tr h="240497">
                <a:tc>
                  <a:txBody>
                    <a:bodyPr/>
                    <a:lstStyle/>
                    <a:p>
                      <a:pPr algn="l" fontAlgn="b"/>
                      <a:r>
                        <a:rPr lang="nb-NO" sz="1100" b="1" u="none" strike="noStrike">
                          <a:effectLst/>
                        </a:rPr>
                        <a:t>Strømregning</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951</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1058</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373</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345</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839</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5394707"/>
                  </a:ext>
                </a:extLst>
              </a:tr>
              <a:tr h="240497">
                <a:tc>
                  <a:txBody>
                    <a:bodyPr/>
                    <a:lstStyle/>
                    <a:p>
                      <a:pPr algn="l" fontAlgn="b"/>
                      <a:r>
                        <a:rPr lang="nb-NO" sz="1100" u="none" strike="noStrike">
                          <a:effectLst/>
                        </a:rPr>
                        <a:t>Spotpris</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840</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948</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258</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201</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730</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6973594"/>
                  </a:ext>
                </a:extLst>
              </a:tr>
              <a:tr h="240497">
                <a:tc>
                  <a:txBody>
                    <a:bodyPr/>
                    <a:lstStyle/>
                    <a:p>
                      <a:pPr algn="l" fontAlgn="b"/>
                      <a:r>
                        <a:rPr lang="nb-NO" sz="1100" b="1" u="none" strike="noStrike">
                          <a:effectLst/>
                        </a:rPr>
                        <a:t>Nettleie</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473</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415</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548</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780</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590</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6167807"/>
                  </a:ext>
                </a:extLst>
              </a:tr>
              <a:tr h="240497">
                <a:tc>
                  <a:txBody>
                    <a:bodyPr/>
                    <a:lstStyle/>
                    <a:p>
                      <a:pPr algn="l" fontAlgn="b"/>
                      <a:r>
                        <a:rPr lang="nb-NO" sz="1100" u="none" strike="noStrike">
                          <a:effectLst/>
                        </a:rPr>
                        <a:t>Kapasitetsledd</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152</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211</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221</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476</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208</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1004551"/>
                  </a:ext>
                </a:extLst>
              </a:tr>
              <a:tr h="240497">
                <a:tc>
                  <a:txBody>
                    <a:bodyPr/>
                    <a:lstStyle/>
                    <a:p>
                      <a:pPr algn="l" fontAlgn="b"/>
                      <a:r>
                        <a:rPr lang="nb-NO" sz="1100" b="1" u="none" strike="noStrike">
                          <a:effectLst/>
                        </a:rPr>
                        <a:t>Avgifter</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665</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671</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558</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362</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657</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2333415"/>
                  </a:ext>
                </a:extLst>
              </a:tr>
              <a:tr h="240497">
                <a:tc>
                  <a:txBody>
                    <a:bodyPr/>
                    <a:lstStyle/>
                    <a:p>
                      <a:pPr algn="l" fontAlgn="b"/>
                      <a:r>
                        <a:rPr lang="nb-NO" sz="1100" b="1" u="none" strike="noStrike">
                          <a:effectLst/>
                        </a:rPr>
                        <a:t>Strømstøtte</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-159</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-206</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-4</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0</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-121</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8311432"/>
                  </a:ext>
                </a:extLst>
              </a:tr>
              <a:tr h="240497">
                <a:tc>
                  <a:txBody>
                    <a:bodyPr/>
                    <a:lstStyle/>
                    <a:p>
                      <a:pPr algn="l" fontAlgn="b"/>
                      <a:r>
                        <a:rPr lang="nb-NO" sz="1100" b="1" u="none" strike="noStrike">
                          <a:effectLst/>
                        </a:rPr>
                        <a:t>Totalt</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1930</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1938</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1476</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1488</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1965</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9047097"/>
                  </a:ext>
                </a:extLst>
              </a:tr>
            </a:tbl>
          </a:graphicData>
        </a:graphic>
      </p:graphicFrame>
      <p:graphicFrame>
        <p:nvGraphicFramePr>
          <p:cNvPr id="6" name="Tabell 5">
            <a:extLst>
              <a:ext uri="{FF2B5EF4-FFF2-40B4-BE49-F238E27FC236}">
                <a16:creationId xmlns:a16="http://schemas.microsoft.com/office/drawing/2014/main" id="{2A377564-6C2D-F9C5-808D-6CD7D64FB85A}"/>
              </a:ext>
            </a:extLst>
          </p:cNvPr>
          <p:cNvGraphicFramePr>
            <a:graphicFrameLocks noGrp="1"/>
          </p:cNvGraphicFramePr>
          <p:nvPr>
            <p:extLst>
              <p:ext uri="{D42A27DB-BD31-4B8C-83A1-F6EECF244321}">
                <p14:modId xmlns:p14="http://schemas.microsoft.com/office/powerpoint/2010/main" val="3916738596"/>
              </p:ext>
            </p:extLst>
          </p:nvPr>
        </p:nvGraphicFramePr>
        <p:xfrm>
          <a:off x="4524580" y="243840"/>
          <a:ext cx="4598746" cy="2180038"/>
        </p:xfrm>
        <a:graphic>
          <a:graphicData uri="http://schemas.openxmlformats.org/drawingml/2006/table">
            <a:tbl>
              <a:tblPr>
                <a:tableStyleId>{D03447BB-5D67-496B-8E87-E561075AD55C}</a:tableStyleId>
              </a:tblPr>
              <a:tblGrid>
                <a:gridCol w="1090312">
                  <a:extLst>
                    <a:ext uri="{9D8B030D-6E8A-4147-A177-3AD203B41FA5}">
                      <a16:colId xmlns:a16="http://schemas.microsoft.com/office/drawing/2014/main" val="2665241055"/>
                    </a:ext>
                  </a:extLst>
                </a:gridCol>
                <a:gridCol w="442602">
                  <a:extLst>
                    <a:ext uri="{9D8B030D-6E8A-4147-A177-3AD203B41FA5}">
                      <a16:colId xmlns:a16="http://schemas.microsoft.com/office/drawing/2014/main" val="920920056"/>
                    </a:ext>
                  </a:extLst>
                </a:gridCol>
                <a:gridCol w="766458">
                  <a:extLst>
                    <a:ext uri="{9D8B030D-6E8A-4147-A177-3AD203B41FA5}">
                      <a16:colId xmlns:a16="http://schemas.microsoft.com/office/drawing/2014/main" val="201881780"/>
                    </a:ext>
                  </a:extLst>
                </a:gridCol>
                <a:gridCol w="766458">
                  <a:extLst>
                    <a:ext uri="{9D8B030D-6E8A-4147-A177-3AD203B41FA5}">
                      <a16:colId xmlns:a16="http://schemas.microsoft.com/office/drawing/2014/main" val="4190837621"/>
                    </a:ext>
                  </a:extLst>
                </a:gridCol>
                <a:gridCol w="766458">
                  <a:extLst>
                    <a:ext uri="{9D8B030D-6E8A-4147-A177-3AD203B41FA5}">
                      <a16:colId xmlns:a16="http://schemas.microsoft.com/office/drawing/2014/main" val="1357187954"/>
                    </a:ext>
                  </a:extLst>
                </a:gridCol>
                <a:gridCol w="766458">
                  <a:extLst>
                    <a:ext uri="{9D8B030D-6E8A-4147-A177-3AD203B41FA5}">
                      <a16:colId xmlns:a16="http://schemas.microsoft.com/office/drawing/2014/main" val="200505280"/>
                    </a:ext>
                  </a:extLst>
                </a:gridCol>
              </a:tblGrid>
              <a:tr h="301053">
                <a:tc>
                  <a:txBody>
                    <a:bodyPr/>
                    <a:lstStyle/>
                    <a:p>
                      <a:pPr algn="l" fontAlgn="b"/>
                      <a:r>
                        <a:rPr lang="nb-NO" sz="1100" b="1" u="none" strike="noStrike">
                          <a:effectLst/>
                        </a:rPr>
                        <a:t>November 2023</a:t>
                      </a:r>
                      <a:endParaRPr lang="nb-NO" sz="1100" b="1" i="0" u="none" strike="noStrike">
                        <a:solidFill>
                          <a:srgbClr val="FFFFFF"/>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000" b="1" u="none" strike="noStrike">
                          <a:effectLst/>
                        </a:rPr>
                        <a:t>NO1 </a:t>
                      </a:r>
                      <a:endParaRPr lang="nb-NO" sz="1000" b="1" i="0" u="none" strike="noStrike">
                        <a:solidFill>
                          <a:srgbClr val="FFFFFF"/>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000" b="1" u="none" strike="noStrike">
                          <a:effectLst/>
                        </a:rPr>
                        <a:t>NO2</a:t>
                      </a:r>
                      <a:endParaRPr lang="nb-NO" sz="1000" b="1" i="0" u="none" strike="noStrike">
                        <a:solidFill>
                          <a:srgbClr val="FFFFFF"/>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000" b="1" u="none" strike="noStrike">
                          <a:effectLst/>
                        </a:rPr>
                        <a:t>NO3</a:t>
                      </a:r>
                      <a:endParaRPr lang="nb-NO" sz="1000" b="1" i="0" u="none" strike="noStrike">
                        <a:solidFill>
                          <a:srgbClr val="FFFFFF"/>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000" b="1" u="none" strike="noStrike">
                          <a:effectLst/>
                        </a:rPr>
                        <a:t>NO4</a:t>
                      </a:r>
                      <a:endParaRPr lang="nb-NO" sz="1000" b="1" i="0" u="none" strike="noStrike">
                        <a:solidFill>
                          <a:srgbClr val="FFFFFF"/>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000" b="1" u="none" strike="noStrike">
                          <a:effectLst/>
                        </a:rPr>
                        <a:t>NO5 </a:t>
                      </a:r>
                      <a:endParaRPr lang="nb-NO" sz="1000" b="1" i="0" u="none" strike="noStrike">
                        <a:solidFill>
                          <a:srgbClr val="FFFFFF"/>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5987401"/>
                  </a:ext>
                </a:extLst>
              </a:tr>
              <a:tr h="446389">
                <a:tc>
                  <a:txBody>
                    <a:bodyPr/>
                    <a:lstStyle/>
                    <a:p>
                      <a:pPr algn="l" fontAlgn="b"/>
                      <a:r>
                        <a:rPr lang="nb-NO" sz="1000" u="none" strike="noStrike">
                          <a:effectLst/>
                        </a:rPr>
                        <a:t>Gjennomsnittlig forbruk (KWh)</a:t>
                      </a:r>
                      <a:endParaRPr lang="nb-NO" sz="1000" b="0"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u="none" strike="noStrike">
                          <a:effectLst/>
                        </a:rPr>
                        <a:t>1596</a:t>
                      </a:r>
                      <a:endParaRPr lang="nb-NO" sz="1000" b="0"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u="none" strike="noStrike">
                          <a:effectLst/>
                        </a:rPr>
                        <a:t>1524</a:t>
                      </a:r>
                      <a:endParaRPr lang="nb-NO" sz="1000" b="0"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u="none" strike="noStrike">
                          <a:effectLst/>
                        </a:rPr>
                        <a:t>1729</a:t>
                      </a:r>
                      <a:endParaRPr lang="nb-NO" sz="1000" b="0"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u="none" strike="noStrike">
                          <a:effectLst/>
                        </a:rPr>
                        <a:t>2238</a:t>
                      </a:r>
                      <a:endParaRPr lang="nb-NO" sz="1000" b="0"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u="none" strike="noStrike">
                          <a:effectLst/>
                        </a:rPr>
                        <a:t>1466</a:t>
                      </a:r>
                      <a:endParaRPr lang="nb-NO" sz="1000" b="0"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8771996"/>
                  </a:ext>
                </a:extLst>
              </a:tr>
              <a:tr h="301053">
                <a:tc>
                  <a:txBody>
                    <a:bodyPr/>
                    <a:lstStyle/>
                    <a:p>
                      <a:pPr algn="l" fontAlgn="b"/>
                      <a:r>
                        <a:rPr lang="nb-NO" sz="1000" b="1" u="none" strike="noStrike">
                          <a:effectLst/>
                        </a:rPr>
                        <a:t>Strømregning</a:t>
                      </a:r>
                      <a:endParaRPr lang="nb-NO" sz="1000" b="1"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1" u="none" strike="noStrike">
                          <a:effectLst/>
                        </a:rPr>
                        <a:t>1819</a:t>
                      </a:r>
                      <a:endParaRPr lang="nb-NO" sz="1000" b="1"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1" u="none" strike="noStrike">
                          <a:effectLst/>
                        </a:rPr>
                        <a:t>1739</a:t>
                      </a:r>
                      <a:endParaRPr lang="nb-NO" sz="1000" b="1"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1" u="none" strike="noStrike">
                          <a:effectLst/>
                        </a:rPr>
                        <a:t>1277</a:t>
                      </a:r>
                      <a:endParaRPr lang="nb-NO" sz="1000" b="1"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1" u="none" strike="noStrike">
                          <a:effectLst/>
                        </a:rPr>
                        <a:t>1581</a:t>
                      </a:r>
                      <a:endParaRPr lang="nb-NO" sz="1000" b="1"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1" u="none" strike="noStrike">
                          <a:effectLst/>
                        </a:rPr>
                        <a:t>1674</a:t>
                      </a:r>
                      <a:endParaRPr lang="nb-NO" sz="1000" b="1"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9682441"/>
                  </a:ext>
                </a:extLst>
              </a:tr>
              <a:tr h="166098">
                <a:tc>
                  <a:txBody>
                    <a:bodyPr/>
                    <a:lstStyle/>
                    <a:p>
                      <a:pPr algn="l" fontAlgn="b"/>
                      <a:r>
                        <a:rPr lang="nb-NO" sz="1000" u="none" strike="noStrike">
                          <a:effectLst/>
                        </a:rPr>
                        <a:t>Spotpris</a:t>
                      </a:r>
                      <a:endParaRPr lang="nb-NO" sz="1000" b="0"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u="none" strike="noStrike">
                          <a:effectLst/>
                        </a:rPr>
                        <a:t>1699</a:t>
                      </a:r>
                      <a:endParaRPr lang="nb-NO" sz="1000" b="0"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u="none" strike="noStrike">
                          <a:effectLst/>
                        </a:rPr>
                        <a:t>1622</a:t>
                      </a:r>
                      <a:endParaRPr lang="nb-NO" sz="1000" b="0"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u="none" strike="noStrike">
                          <a:effectLst/>
                        </a:rPr>
                        <a:t>1151</a:t>
                      </a:r>
                      <a:endParaRPr lang="nb-NO" sz="1000" b="0"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u="none" strike="noStrike">
                          <a:effectLst/>
                        </a:rPr>
                        <a:t>1430</a:t>
                      </a:r>
                      <a:endParaRPr lang="nb-NO" sz="1000" b="0"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u="none" strike="noStrike">
                          <a:effectLst/>
                        </a:rPr>
                        <a:t>1561</a:t>
                      </a:r>
                      <a:endParaRPr lang="nb-NO" sz="1000" b="0"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8864428"/>
                  </a:ext>
                </a:extLst>
              </a:tr>
              <a:tr h="166098">
                <a:tc>
                  <a:txBody>
                    <a:bodyPr/>
                    <a:lstStyle/>
                    <a:p>
                      <a:pPr algn="l" fontAlgn="b"/>
                      <a:r>
                        <a:rPr lang="nb-NO" sz="1000" b="1" u="none" strike="noStrike">
                          <a:effectLst/>
                        </a:rPr>
                        <a:t>Nettleie</a:t>
                      </a:r>
                      <a:endParaRPr lang="nb-NO" sz="1000" b="1"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1" u="none" strike="noStrike">
                          <a:effectLst/>
                        </a:rPr>
                        <a:t>422</a:t>
                      </a:r>
                      <a:endParaRPr lang="nb-NO" sz="1000" b="1"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1" u="none" strike="noStrike">
                          <a:effectLst/>
                        </a:rPr>
                        <a:t>479</a:t>
                      </a:r>
                      <a:endParaRPr lang="nb-NO" sz="1000" b="1"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1" u="none" strike="noStrike">
                          <a:effectLst/>
                        </a:rPr>
                        <a:t>432</a:t>
                      </a:r>
                      <a:endParaRPr lang="nb-NO" sz="1000" b="1"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1" u="none" strike="noStrike">
                          <a:effectLst/>
                        </a:rPr>
                        <a:t>510</a:t>
                      </a:r>
                      <a:endParaRPr lang="nb-NO" sz="1000" b="1"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1" u="none" strike="noStrike">
                          <a:effectLst/>
                        </a:rPr>
                        <a:t>531</a:t>
                      </a:r>
                      <a:endParaRPr lang="nb-NO" sz="1000" b="1"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9079070"/>
                  </a:ext>
                </a:extLst>
              </a:tr>
              <a:tr h="301053">
                <a:tc>
                  <a:txBody>
                    <a:bodyPr/>
                    <a:lstStyle/>
                    <a:p>
                      <a:pPr algn="l" fontAlgn="b"/>
                      <a:r>
                        <a:rPr lang="nb-NO" sz="1000" u="none" strike="noStrike">
                          <a:effectLst/>
                        </a:rPr>
                        <a:t>Kapasitetsledd</a:t>
                      </a:r>
                      <a:endParaRPr lang="nb-NO" sz="1000" b="0"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u="none" strike="noStrike">
                          <a:effectLst/>
                        </a:rPr>
                        <a:t>152</a:t>
                      </a:r>
                      <a:endParaRPr lang="nb-NO" sz="1000" b="0"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u="none" strike="noStrike">
                          <a:effectLst/>
                        </a:rPr>
                        <a:t>179</a:t>
                      </a:r>
                      <a:endParaRPr lang="nb-NO" sz="1000" b="0"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u="none" strike="noStrike">
                          <a:effectLst/>
                        </a:rPr>
                        <a:t>163</a:t>
                      </a:r>
                      <a:endParaRPr lang="nb-NO" sz="1000" b="0"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u="none" strike="noStrike">
                          <a:effectLst/>
                        </a:rPr>
                        <a:t>224</a:t>
                      </a:r>
                      <a:endParaRPr lang="nb-NO" sz="1000" b="0"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u="none" strike="noStrike">
                          <a:effectLst/>
                        </a:rPr>
                        <a:t>165</a:t>
                      </a:r>
                      <a:endParaRPr lang="nb-NO" sz="1000" b="0"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5999570"/>
                  </a:ext>
                </a:extLst>
              </a:tr>
              <a:tr h="166098">
                <a:tc>
                  <a:txBody>
                    <a:bodyPr/>
                    <a:lstStyle/>
                    <a:p>
                      <a:pPr algn="l" fontAlgn="b"/>
                      <a:r>
                        <a:rPr lang="nb-NO" sz="1000" b="1" u="none" strike="noStrike">
                          <a:effectLst/>
                        </a:rPr>
                        <a:t>Avgifter</a:t>
                      </a:r>
                      <a:endParaRPr lang="nb-NO" sz="1000" b="1"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1" u="none" strike="noStrike">
                          <a:effectLst/>
                        </a:rPr>
                        <a:t>756</a:t>
                      </a:r>
                      <a:endParaRPr lang="nb-NO" sz="1000" b="1"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1" u="none" strike="noStrike">
                          <a:effectLst/>
                        </a:rPr>
                        <a:t>742</a:t>
                      </a:r>
                      <a:endParaRPr lang="nb-NO" sz="1000" b="1"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1" u="none" strike="noStrike">
                          <a:effectLst/>
                        </a:rPr>
                        <a:t>728</a:t>
                      </a:r>
                      <a:endParaRPr lang="nb-NO" sz="1000" b="1"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1" u="none" strike="noStrike">
                          <a:effectLst/>
                        </a:rPr>
                        <a:t>377</a:t>
                      </a:r>
                      <a:endParaRPr lang="nb-NO" sz="1000" b="1"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1" u="none" strike="noStrike">
                          <a:effectLst/>
                        </a:rPr>
                        <a:t>731</a:t>
                      </a:r>
                      <a:endParaRPr lang="nb-NO" sz="1000" b="1"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5404137"/>
                  </a:ext>
                </a:extLst>
              </a:tr>
              <a:tr h="166098">
                <a:tc>
                  <a:txBody>
                    <a:bodyPr/>
                    <a:lstStyle/>
                    <a:p>
                      <a:pPr algn="l" fontAlgn="b"/>
                      <a:r>
                        <a:rPr lang="nb-NO" sz="1000" b="1" u="none" strike="noStrike">
                          <a:effectLst/>
                        </a:rPr>
                        <a:t>Strømstøtte</a:t>
                      </a:r>
                      <a:endParaRPr lang="nb-NO" sz="1000" b="1"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1" u="none" strike="noStrike">
                          <a:effectLst/>
                        </a:rPr>
                        <a:t>-560</a:t>
                      </a:r>
                      <a:endParaRPr lang="nb-NO" sz="1000" b="1"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1" u="none" strike="noStrike">
                          <a:effectLst/>
                        </a:rPr>
                        <a:t>-534</a:t>
                      </a:r>
                      <a:endParaRPr lang="nb-NO" sz="1000" b="1"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1" u="none" strike="noStrike">
                          <a:effectLst/>
                        </a:rPr>
                        <a:t>-251</a:t>
                      </a:r>
                      <a:endParaRPr lang="nb-NO" sz="1000" b="1"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1" u="none" strike="noStrike">
                          <a:effectLst/>
                        </a:rPr>
                        <a:t>-323</a:t>
                      </a:r>
                      <a:endParaRPr lang="nb-NO" sz="1000" b="1"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1" u="none" strike="noStrike">
                          <a:effectLst/>
                        </a:rPr>
                        <a:t>-514</a:t>
                      </a:r>
                      <a:endParaRPr lang="nb-NO" sz="1000" b="1"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6462537"/>
                  </a:ext>
                </a:extLst>
              </a:tr>
              <a:tr h="166098">
                <a:tc>
                  <a:txBody>
                    <a:bodyPr/>
                    <a:lstStyle/>
                    <a:p>
                      <a:pPr algn="l" fontAlgn="b"/>
                      <a:r>
                        <a:rPr lang="nb-NO" sz="1000" b="1" u="none" strike="noStrike">
                          <a:effectLst/>
                        </a:rPr>
                        <a:t>Totalt</a:t>
                      </a:r>
                      <a:endParaRPr lang="nb-NO" sz="1000" b="1"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1" u="none" strike="noStrike">
                          <a:effectLst/>
                        </a:rPr>
                        <a:t>2438</a:t>
                      </a:r>
                      <a:endParaRPr lang="nb-NO" sz="1000" b="1"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1" u="none" strike="noStrike">
                          <a:effectLst/>
                        </a:rPr>
                        <a:t>2425</a:t>
                      </a:r>
                      <a:endParaRPr lang="nb-NO" sz="1000" b="1"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1" u="none" strike="noStrike">
                          <a:effectLst/>
                        </a:rPr>
                        <a:t>2186</a:t>
                      </a:r>
                      <a:endParaRPr lang="nb-NO" sz="1000" b="1"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1" u="none" strike="noStrike">
                          <a:effectLst/>
                        </a:rPr>
                        <a:t>2145</a:t>
                      </a:r>
                      <a:endParaRPr lang="nb-NO" sz="1000" b="1"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1" u="none" strike="noStrike">
                          <a:effectLst/>
                        </a:rPr>
                        <a:t>2422</a:t>
                      </a:r>
                      <a:endParaRPr lang="nb-NO" sz="1000" b="1" i="0" u="none" strike="noStrike">
                        <a:solidFill>
                          <a:srgbClr val="000000"/>
                        </a:solidFill>
                        <a:effectLst/>
                        <a:latin typeface="Calibri" panose="020F0502020204030204" pitchFamily="34" charset="0"/>
                      </a:endParaRPr>
                    </a:p>
                  </a:txBody>
                  <a:tcPr marL="8724" marR="8724" marT="8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9795444"/>
                  </a:ext>
                </a:extLst>
              </a:tr>
            </a:tbl>
          </a:graphicData>
        </a:graphic>
      </p:graphicFrame>
    </p:spTree>
    <p:extLst>
      <p:ext uri="{BB962C8B-B14F-4D97-AF65-F5344CB8AC3E}">
        <p14:creationId xmlns:p14="http://schemas.microsoft.com/office/powerpoint/2010/main" val="4169780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8E601A1A-2629-9E12-9DFE-9BDAC856ED65}"/>
              </a:ext>
            </a:extLst>
          </p:cNvPr>
          <p:cNvGraphicFramePr>
            <a:graphicFrameLocks noChangeAspect="1"/>
          </p:cNvGraphicFramePr>
          <p:nvPr>
            <p:custDataLst>
              <p:tags r:id="rId1"/>
            </p:custDataLst>
            <p:extLst>
              <p:ext uri="{D42A27DB-BD31-4B8C-83A1-F6EECF244321}">
                <p14:modId xmlns:p14="http://schemas.microsoft.com/office/powerpoint/2010/main" val="8708870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9" name="think-cell data - do not delete" hidden="1">
                        <a:extLst>
                          <a:ext uri="{FF2B5EF4-FFF2-40B4-BE49-F238E27FC236}">
                            <a16:creationId xmlns:a16="http://schemas.microsoft.com/office/drawing/2014/main" id="{8E601A1A-2629-9E12-9DFE-9BDAC856ED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lassholder for dato 1">
            <a:extLst>
              <a:ext uri="{FF2B5EF4-FFF2-40B4-BE49-F238E27FC236}">
                <a16:creationId xmlns:a16="http://schemas.microsoft.com/office/drawing/2014/main" id="{453928CA-7646-A487-8996-CE97A6275D40}"/>
              </a:ext>
            </a:extLst>
          </p:cNvPr>
          <p:cNvSpPr>
            <a:spLocks noGrp="1"/>
          </p:cNvSpPr>
          <p:nvPr>
            <p:ph type="dt" sz="half" idx="10"/>
          </p:nvPr>
        </p:nvSpPr>
        <p:spPr/>
        <p:txBody>
          <a:bodyPr/>
          <a:lstStyle/>
          <a:p>
            <a:r>
              <a:rPr lang="nb-NO"/>
              <a:t>Oslo, dd.mm.yyyy</a:t>
            </a:r>
          </a:p>
        </p:txBody>
      </p:sp>
      <p:sp>
        <p:nvSpPr>
          <p:cNvPr id="3" name="Plassholder for lysbildenummer 2">
            <a:extLst>
              <a:ext uri="{FF2B5EF4-FFF2-40B4-BE49-F238E27FC236}">
                <a16:creationId xmlns:a16="http://schemas.microsoft.com/office/drawing/2014/main" id="{81775C7B-262E-DE67-74E1-4F51072BE205}"/>
              </a:ext>
            </a:extLst>
          </p:cNvPr>
          <p:cNvSpPr>
            <a:spLocks noGrp="1"/>
          </p:cNvSpPr>
          <p:nvPr>
            <p:ph type="sldNum" sz="quarter" idx="12"/>
          </p:nvPr>
        </p:nvSpPr>
        <p:spPr/>
        <p:txBody>
          <a:bodyPr/>
          <a:lstStyle/>
          <a:p>
            <a:fld id="{20EE8A8A-9F66-4500-8547-91D11C77B4B7}" type="slidenum">
              <a:rPr lang="nb-NO" smtClean="0"/>
              <a:pPr/>
              <a:t>8</a:t>
            </a:fld>
            <a:endParaRPr lang="nb-NO"/>
          </a:p>
        </p:txBody>
      </p:sp>
      <p:pic>
        <p:nvPicPr>
          <p:cNvPr id="15" name="Picture 5">
            <a:extLst>
              <a:ext uri="{FF2B5EF4-FFF2-40B4-BE49-F238E27FC236}">
                <a16:creationId xmlns:a16="http://schemas.microsoft.com/office/drawing/2014/main" id="{E74EA589-72EA-AA47-0E44-BCAE8A4D908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14656" y="565791"/>
            <a:ext cx="5453740" cy="4090305"/>
          </a:xfrm>
          <a:prstGeom prst="rect">
            <a:avLst/>
          </a:prstGeom>
        </p:spPr>
      </p:pic>
      <p:sp>
        <p:nvSpPr>
          <p:cNvPr id="16" name="Tittel 1">
            <a:extLst>
              <a:ext uri="{FF2B5EF4-FFF2-40B4-BE49-F238E27FC236}">
                <a16:creationId xmlns:a16="http://schemas.microsoft.com/office/drawing/2014/main" id="{05F1EE16-5CB9-787E-C19C-5D8FCB48A64F}"/>
              </a:ext>
            </a:extLst>
          </p:cNvPr>
          <p:cNvSpPr>
            <a:spLocks noGrp="1"/>
          </p:cNvSpPr>
          <p:nvPr>
            <p:ph type="title"/>
          </p:nvPr>
        </p:nvSpPr>
        <p:spPr>
          <a:xfrm>
            <a:off x="2277955" y="233392"/>
            <a:ext cx="5359586" cy="664797"/>
          </a:xfrm>
        </p:spPr>
        <p:txBody>
          <a:bodyPr vert="horz"/>
          <a:lstStyle/>
          <a:p>
            <a:r>
              <a:rPr lang="nb-NO">
                <a:solidFill>
                  <a:schemeClr val="accent5">
                    <a:lumMod val="75000"/>
                  </a:schemeClr>
                </a:solidFill>
                <a:cs typeface="Arial"/>
              </a:rPr>
              <a:t>Vedlegg 3: Utvikling over tid</a:t>
            </a:r>
            <a:endParaRPr lang="nb-NO">
              <a:solidFill>
                <a:schemeClr val="accent5">
                  <a:lumMod val="75000"/>
                </a:schemeClr>
              </a:solidFill>
            </a:endParaRPr>
          </a:p>
        </p:txBody>
      </p:sp>
    </p:spTree>
    <p:extLst>
      <p:ext uri="{BB962C8B-B14F-4D97-AF65-F5344CB8AC3E}">
        <p14:creationId xmlns:p14="http://schemas.microsoft.com/office/powerpoint/2010/main" val="3048309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1DC7983-AF56-DA6E-FD76-B992BE95301A}"/>
              </a:ext>
            </a:extLst>
          </p:cNvPr>
          <p:cNvSpPr>
            <a:spLocks noGrp="1"/>
          </p:cNvSpPr>
          <p:nvPr>
            <p:ph type="dt" sz="half" idx="10"/>
          </p:nvPr>
        </p:nvSpPr>
        <p:spPr/>
        <p:txBody>
          <a:bodyPr/>
          <a:lstStyle/>
          <a:p>
            <a:r>
              <a:rPr lang="nb-NO"/>
              <a:t>Oslo, dd.mm.yyyy</a:t>
            </a:r>
          </a:p>
        </p:txBody>
      </p:sp>
      <p:sp>
        <p:nvSpPr>
          <p:cNvPr id="3" name="Plassholder for lysbildenummer 2">
            <a:extLst>
              <a:ext uri="{FF2B5EF4-FFF2-40B4-BE49-F238E27FC236}">
                <a16:creationId xmlns:a16="http://schemas.microsoft.com/office/drawing/2014/main" id="{D8E7AAE4-9C48-F891-CECC-311D27CEB319}"/>
              </a:ext>
            </a:extLst>
          </p:cNvPr>
          <p:cNvSpPr>
            <a:spLocks noGrp="1"/>
          </p:cNvSpPr>
          <p:nvPr>
            <p:ph type="sldNum" sz="quarter" idx="12"/>
          </p:nvPr>
        </p:nvSpPr>
        <p:spPr/>
        <p:txBody>
          <a:bodyPr/>
          <a:lstStyle/>
          <a:p>
            <a:fld id="{20EE8A8A-9F66-4500-8547-91D11C77B4B7}" type="slidenum">
              <a:rPr lang="nb-NO" smtClean="0"/>
              <a:pPr/>
              <a:t>9</a:t>
            </a:fld>
            <a:endParaRPr lang="nb-NO"/>
          </a:p>
        </p:txBody>
      </p:sp>
      <p:sp>
        <p:nvSpPr>
          <p:cNvPr id="4" name="Tittel 3">
            <a:extLst>
              <a:ext uri="{FF2B5EF4-FFF2-40B4-BE49-F238E27FC236}">
                <a16:creationId xmlns:a16="http://schemas.microsoft.com/office/drawing/2014/main" id="{E9729696-B0DE-A8A9-6827-7D49787D48E7}"/>
              </a:ext>
            </a:extLst>
          </p:cNvPr>
          <p:cNvSpPr>
            <a:spLocks noGrp="1"/>
          </p:cNvSpPr>
          <p:nvPr>
            <p:ph type="title"/>
          </p:nvPr>
        </p:nvSpPr>
        <p:spPr/>
        <p:txBody>
          <a:bodyPr/>
          <a:lstStyle/>
          <a:p>
            <a:r>
              <a:rPr lang="nb-NO"/>
              <a:t>Hva er strømprisindeksen?</a:t>
            </a:r>
          </a:p>
        </p:txBody>
      </p:sp>
      <p:sp>
        <p:nvSpPr>
          <p:cNvPr id="9" name="Plassholder for innhold 2">
            <a:extLst>
              <a:ext uri="{FF2B5EF4-FFF2-40B4-BE49-F238E27FC236}">
                <a16:creationId xmlns:a16="http://schemas.microsoft.com/office/drawing/2014/main" id="{B2E2DCC4-3775-3A0B-A70F-0A1A7ADFC6B2}"/>
              </a:ext>
            </a:extLst>
          </p:cNvPr>
          <p:cNvSpPr txBox="1">
            <a:spLocks/>
          </p:cNvSpPr>
          <p:nvPr/>
        </p:nvSpPr>
        <p:spPr>
          <a:xfrm>
            <a:off x="457257" y="1951308"/>
            <a:ext cx="5676565" cy="2339338"/>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100000"/>
              </a:lnSpc>
              <a:spcBef>
                <a:spcPts val="8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8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8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nSpc>
                <a:spcPct val="107000"/>
              </a:lnSpc>
              <a:spcBef>
                <a:spcPts val="0"/>
              </a:spcBef>
              <a:spcAft>
                <a:spcPts val="600"/>
              </a:spcAft>
              <a:buFont typeface="Arial" panose="020B0604020202020204" pitchFamily="34" charset="0"/>
              <a:buChar char="•"/>
            </a:pPr>
            <a:r>
              <a:rPr lang="nb-NO" sz="1100" kern="100">
                <a:ea typeface="Calibri" panose="020F0502020204030204" pitchFamily="34" charset="0"/>
                <a:cs typeface="Times New Roman" panose="02020603050405020304" pitchFamily="18" charset="0"/>
              </a:rPr>
              <a:t>Fornybar Norges strømprisindeks viser hva en gjennomsnittlig husholdning i hvert av de fem norske prisområdene for strøm kan regne med å betale i strømregning, sammenliknet med forrige måned og samme måned forrige år. </a:t>
            </a:r>
          </a:p>
          <a:p>
            <a:pPr marL="285750" indent="-285750">
              <a:lnSpc>
                <a:spcPct val="107000"/>
              </a:lnSpc>
              <a:spcBef>
                <a:spcPts val="0"/>
              </a:spcBef>
              <a:spcAft>
                <a:spcPts val="600"/>
              </a:spcAft>
              <a:buFont typeface="Arial" panose="020B0604020202020204" pitchFamily="34" charset="0"/>
              <a:buChar char="•"/>
            </a:pPr>
            <a:r>
              <a:rPr lang="nb-NO" sz="1100" kern="100">
                <a:ea typeface="Calibri" panose="020F0502020204030204" pitchFamily="34" charset="0"/>
                <a:cs typeface="Times New Roman" panose="02020603050405020304" pitchFamily="18" charset="0"/>
              </a:rPr>
              <a:t>Utregningen er basert på faktiske priser og gjennomsnittlig forbruk i de fem prisområdene, samt nettleie og avgifter. For strømpris er det tatt utgangspunkt i en vanlig spotprisavtale med et påslag på 5 øre/kWh og 40 kroner i fast månedsbeløp. Nettleie er basert på et vektet gjennomsnitt av prisene til de største nettselskapene i hvert prisområde. Tallene er innhentet fra Nord Pool, </a:t>
            </a:r>
            <a:r>
              <a:rPr lang="nb-NO" sz="1100" kern="100" err="1">
                <a:ea typeface="Calibri" panose="020F0502020204030204" pitchFamily="34" charset="0"/>
                <a:cs typeface="Times New Roman" panose="02020603050405020304" pitchFamily="18" charset="0"/>
              </a:rPr>
              <a:t>Elhub</a:t>
            </a:r>
            <a:r>
              <a:rPr lang="nb-NO" sz="1100" kern="100">
                <a:ea typeface="Calibri" panose="020F0502020204030204" pitchFamily="34" charset="0"/>
                <a:cs typeface="Times New Roman" panose="02020603050405020304" pitchFamily="18" charset="0"/>
              </a:rPr>
              <a:t> og nettselskapene. </a:t>
            </a:r>
          </a:p>
          <a:p>
            <a:pPr marL="285750" indent="-285750">
              <a:lnSpc>
                <a:spcPct val="107000"/>
              </a:lnSpc>
              <a:spcBef>
                <a:spcPts val="0"/>
              </a:spcBef>
              <a:spcAft>
                <a:spcPts val="600"/>
              </a:spcAft>
              <a:buFont typeface="Arial" panose="020B0604020202020204" pitchFamily="34" charset="0"/>
              <a:buChar char="•"/>
            </a:pPr>
            <a:r>
              <a:rPr lang="nb-NO" sz="1100" kern="100">
                <a:ea typeface="Calibri" panose="020F0502020204030204" pitchFamily="34" charset="0"/>
                <a:cs typeface="Times New Roman" panose="02020603050405020304" pitchFamily="18" charset="0"/>
              </a:rPr>
              <a:t>Hensikten med strømprisindeksen er å gi norske strømkunder bedre innsikt i hvordan strømprisene utvikler seg over tid, hva som påvirker dem og hvordan strømregningen er sammensatt.</a:t>
            </a:r>
          </a:p>
        </p:txBody>
      </p:sp>
    </p:spTree>
    <p:extLst>
      <p:ext uri="{BB962C8B-B14F-4D97-AF65-F5344CB8AC3E}">
        <p14:creationId xmlns:p14="http://schemas.microsoft.com/office/powerpoint/2010/main" val="20536688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8C00FC"/>
      </a:dk2>
      <a:lt2>
        <a:srgbClr val="E7E6E6"/>
      </a:lt2>
      <a:accent1>
        <a:srgbClr val="440185"/>
      </a:accent1>
      <a:accent2>
        <a:srgbClr val="E7CCFF"/>
      </a:accent2>
      <a:accent3>
        <a:srgbClr val="00583C"/>
      </a:accent3>
      <a:accent4>
        <a:srgbClr val="4BF0C5"/>
      </a:accent4>
      <a:accent5>
        <a:srgbClr val="8C00FC"/>
      </a:accent5>
      <a:accent6>
        <a:srgbClr val="7F7F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nybar norge.potx" id="{CF955149-A45B-49C3-8711-FB8A3A82D5DB}" vid="{7748E326-CEB4-4244-8570-03EBA8BF589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D682D32-1B9D-400A-8463-203F70C35850}">
  <we:reference id="7606cf59-4db8-48a8-b0a0-8d865e20ba2f" version="2.0.0.0" store="\\JØRGEN-JOBB\Users\JørgenBye\Drammen kommune" storeType="Filesystem"/>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9BDB9F1F1BFE459CB1AB1E20AAA9DB" ma:contentTypeVersion="24" ma:contentTypeDescription="Create a new document." ma:contentTypeScope="" ma:versionID="69b2b7d33f6fe8682b1b41d28fba9b8c">
  <xsd:schema xmlns:xsd="http://www.w3.org/2001/XMLSchema" xmlns:xs="http://www.w3.org/2001/XMLSchema" xmlns:p="http://schemas.microsoft.com/office/2006/metadata/properties" xmlns:ns2="0f13f7a7-5a1c-4b07-a3f7-2a8c474a6703" xmlns:ns3="0f22a05a-b5e2-4bd8-b764-0ad6c193d339" xmlns:ns4="749ab8b6-ff35-4a4f-9f18-9cef83ce6420" targetNamespace="http://schemas.microsoft.com/office/2006/metadata/properties" ma:root="true" ma:fieldsID="af0812f9563710aa50e4a5bad36ec487" ns2:_="" ns3:_="" ns4:_="">
    <xsd:import namespace="0f13f7a7-5a1c-4b07-a3f7-2a8c474a6703"/>
    <xsd:import namespace="0f22a05a-b5e2-4bd8-b764-0ad6c193d339"/>
    <xsd:import namespace="749ab8b6-ff35-4a4f-9f18-9cef83ce6420"/>
    <xsd:element name="properties">
      <xsd:complexType>
        <xsd:sequence>
          <xsd:element name="documentManagement">
            <xsd:complexType>
              <xsd:all>
                <xsd:element ref="ns2:Dokumentdato" minOccurs="0"/>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4:TaxCatchAll" minOccurs="0"/>
                <xsd:element ref="ns2:MediaServiceGenerationTime" minOccurs="0"/>
                <xsd:element ref="ns2:MediaServiceEventHashCode" minOccurs="0"/>
                <xsd:element ref="ns2:MediaServiceOCR" minOccurs="0"/>
                <xsd:element ref="ns2:MediaServiceLocation" minOccurs="0"/>
                <xsd:element ref="ns2:Saksbehandler" minOccurs="0"/>
                <xsd:element ref="ns2:Mottaker" minOccurs="0"/>
                <xsd:element ref="ns2:Avsender" minOccurs="0"/>
                <xsd:element ref="ns2:_Flow_SignoffStatus" minOccurs="0"/>
                <xsd:element ref="ns2:Status" minOccurs="0"/>
                <xsd:element ref="ns2:MediaServiceObjectDetectorVersions" minOccurs="0"/>
                <xsd:element ref="ns2:Produkt"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13f7a7-5a1c-4b07-a3f7-2a8c474a6703" elementFormDefault="qualified">
    <xsd:import namespace="http://schemas.microsoft.com/office/2006/documentManagement/types"/>
    <xsd:import namespace="http://schemas.microsoft.com/office/infopath/2007/PartnerControls"/>
    <xsd:element name="Dokumentdato" ma:index="8" nillable="true" ma:displayName="Dokumentdato" ma:format="DateOnly" ma:internalName="Dokumentdato">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119b49b-2cc3-444e-b755-8692f4554da6"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Saksbehandler" ma:index="22" nillable="true" ma:displayName="Saksbehandler" ma:format="Dropdown" ma:list="UserInfo" ma:SharePointGroup="0" ma:internalName="Saksbehandl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taker" ma:index="23" nillable="true" ma:displayName="Mottaker" ma:format="Dropdown" ma:indexed="true" ma:internalName="Mottaker">
      <xsd:simpleType>
        <xsd:restriction base="dms:Text">
          <xsd:maxLength value="255"/>
        </xsd:restriction>
      </xsd:simpleType>
    </xsd:element>
    <xsd:element name="Avsender" ma:index="24" nillable="true" ma:displayName="Avsender" ma:format="Dropdown" ma:internalName="Avsender">
      <xsd:simpleType>
        <xsd:restriction base="dms:Text">
          <xsd:maxLength value="255"/>
        </xsd:restriction>
      </xsd:simpleType>
    </xsd:element>
    <xsd:element name="_Flow_SignoffStatus" ma:index="25" nillable="true" ma:displayName="Sign-off status" ma:internalName="Sign_x002d_off_x0020_status">
      <xsd:simpleType>
        <xsd:restriction base="dms:Text"/>
      </xsd:simpleType>
    </xsd:element>
    <xsd:element name="Status" ma:index="26" nillable="true" ma:displayName="Status" ma:format="Dropdown" ma:internalName="Status">
      <xsd:simpleType>
        <xsd:restriction base="dms:Text">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Produkt" ma:index="28" nillable="true" ma:displayName="Produkt" ma:format="Dropdown" ma:internalName="Produkt">
      <xsd:simpleType>
        <xsd:restriction base="dms:Text">
          <xsd:maxLength value="255"/>
        </xsd:restrictio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22a05a-b5e2-4bd8-b764-0ad6c193d33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9ab8b6-ff35-4a4f-9f18-9cef83ce642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b03620c-fac2-4011-801c-19735e004c3b}" ma:internalName="TaxCatchAll" ma:showField="CatchAllData" ma:web="0f22a05a-b5e2-4bd8-b764-0ad6c193d3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f22a05a-b5e2-4bd8-b764-0ad6c193d339">
      <UserInfo>
        <DisplayName>Bård Standal</DisplayName>
        <AccountId>107</AccountId>
        <AccountType/>
      </UserInfo>
      <UserInfo>
        <DisplayName>Martin Ødegaard</DisplayName>
        <AccountId>93</AccountId>
        <AccountType/>
      </UserInfo>
      <UserInfo>
        <DisplayName>Aslak Øverås</DisplayName>
        <AccountId>29</AccountId>
        <AccountType/>
      </UserInfo>
      <UserInfo>
        <DisplayName>Sindre Sættem</DisplayName>
        <AccountId>54</AccountId>
        <AccountType/>
      </UserInfo>
      <UserInfo>
        <DisplayName>Camilla Vedeler</DisplayName>
        <AccountId>301</AccountId>
        <AccountType/>
      </UserInfo>
      <UserInfo>
        <DisplayName>Thor Egil Braadland</DisplayName>
        <AccountId>1058</AccountId>
        <AccountType/>
      </UserInfo>
      <UserInfo>
        <DisplayName>Iselin Ekeli Rønningsbakk</DisplayName>
        <AccountId>159</AccountId>
        <AccountType/>
      </UserInfo>
      <UserInfo>
        <DisplayName>Ingeborg Aarø</DisplayName>
        <AccountId>1762</AccountId>
        <AccountType/>
      </UserInfo>
    </SharedWithUsers>
    <Status xmlns="0f13f7a7-5a1c-4b07-a3f7-2a8c474a6703" xsi:nil="true"/>
    <Avsender xmlns="0f13f7a7-5a1c-4b07-a3f7-2a8c474a6703" xsi:nil="true"/>
    <TaxCatchAll xmlns="749ab8b6-ff35-4a4f-9f18-9cef83ce6420" xsi:nil="true"/>
    <Saksbehandler xmlns="0f13f7a7-5a1c-4b07-a3f7-2a8c474a6703">
      <UserInfo>
        <DisplayName/>
        <AccountId xsi:nil="true"/>
        <AccountType/>
      </UserInfo>
    </Saksbehandler>
    <Dokumentdato xmlns="0f13f7a7-5a1c-4b07-a3f7-2a8c474a6703" xsi:nil="true"/>
    <Produkt xmlns="0f13f7a7-5a1c-4b07-a3f7-2a8c474a6703" xsi:nil="true"/>
    <lcf76f155ced4ddcb4097134ff3c332f xmlns="0f13f7a7-5a1c-4b07-a3f7-2a8c474a6703">
      <Terms xmlns="http://schemas.microsoft.com/office/infopath/2007/PartnerControls"/>
    </lcf76f155ced4ddcb4097134ff3c332f>
    <_Flow_SignoffStatus xmlns="0f13f7a7-5a1c-4b07-a3f7-2a8c474a6703" xsi:nil="true"/>
    <Mottaker xmlns="0f13f7a7-5a1c-4b07-a3f7-2a8c474a6703" xsi:nil="true"/>
  </documentManagement>
</p:properties>
</file>

<file path=customXml/item4.xml><?xml version="1.0" encoding="utf-8"?>
<?mso-contentType ?>
<SharedContentType xmlns="Microsoft.SharePoint.Taxonomy.ContentTypeSync" SourceId="9119b49b-2cc3-444e-b755-8692f4554da6" ContentTypeId="0x0101" PreviousValue="false"/>
</file>

<file path=customXml/itemProps1.xml><?xml version="1.0" encoding="utf-8"?>
<ds:datastoreItem xmlns:ds="http://schemas.openxmlformats.org/officeDocument/2006/customXml" ds:itemID="{529AFC9C-0EF5-4D73-AC75-234BAC9ADE96}">
  <ds:schemaRefs>
    <ds:schemaRef ds:uri="http://schemas.microsoft.com/sharepoint/v3/contenttype/forms"/>
  </ds:schemaRefs>
</ds:datastoreItem>
</file>

<file path=customXml/itemProps2.xml><?xml version="1.0" encoding="utf-8"?>
<ds:datastoreItem xmlns:ds="http://schemas.openxmlformats.org/officeDocument/2006/customXml" ds:itemID="{2BBDCEB5-B3D6-4B67-942C-2366984D6890}">
  <ds:schemaRefs>
    <ds:schemaRef ds:uri="0f13f7a7-5a1c-4b07-a3f7-2a8c474a6703"/>
    <ds:schemaRef ds:uri="0f22a05a-b5e2-4bd8-b764-0ad6c193d339"/>
    <ds:schemaRef ds:uri="749ab8b6-ff35-4a4f-9f18-9cef83ce64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4E4824-219F-4E10-9EEA-EA03318A9FE2}">
  <ds:schemaRefs>
    <ds:schemaRef ds:uri="0f13f7a7-5a1c-4b07-a3f7-2a8c474a6703"/>
    <ds:schemaRef ds:uri="0f22a05a-b5e2-4bd8-b764-0ad6c193d339"/>
    <ds:schemaRef ds:uri="749ab8b6-ff35-4a4f-9f18-9cef83ce64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3A46E27F-EC10-4651-9DBE-1F904980C632}">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Fornybar_Norge_PowerPointmal Fullversjon</Template>
  <Application>Microsoft Office PowerPoint</Application>
  <PresentationFormat>Custom</PresentationFormat>
  <Slides>9</Slides>
  <Notes>2</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Office-tema</vt:lpstr>
      <vt:lpstr>Strømprisindeksen for november 2024</vt:lpstr>
      <vt:lpstr>Sammenlikning november-oktober</vt:lpstr>
      <vt:lpstr>Sammenligning november 2023-2024</vt:lpstr>
      <vt:lpstr>Kraftutveksling</vt:lpstr>
      <vt:lpstr>Hva forklarer strømprisene i november?</vt:lpstr>
      <vt:lpstr>Vedlegg 1: Detaljert regning</vt:lpstr>
      <vt:lpstr>Vedlegg 2: Detaljerte sammenligninger</vt:lpstr>
      <vt:lpstr>Vedlegg 3: Utvikling over tid</vt:lpstr>
      <vt:lpstr>Hva er strømprisindeksen?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Strømprisindeksen - oktober 2023</dc:title>
  <dc:creator>Camilla M. Granheim</dc:creator>
  <cp:revision>1</cp:revision>
  <dcterms:created xsi:type="dcterms:W3CDTF">2023-03-27T08:27:31Z</dcterms:created>
  <dcterms:modified xsi:type="dcterms:W3CDTF">2024-12-13T14:54:09Z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0x010100BA9BDB9F1F1BFE459CB1AB1E20AAA9DB</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{"FileActivityType":"11","FileActivityTimeStamp":"2023-11-06T14:19:37.493Z","FileActivityUsersOnPage":[{"DisplayName":"Iselin Ekeli Rønningsbakk","Id":"iselin.ronningsbakk@fornybarnorge.no"},{"DisplayName":"Lars Tennbakk Bockman","Id":"lars.bockman@fornybarnorge.no"}],"FileActivityNavigationId":null}</vt:lpwstr>
  </property>
  <property fmtid="{D5CDD505-2E9C-101B-9397-08002B2CF9AE}" pid="7" name="TriggerFlowInfo">
    <vt:lpwstr/>
  </property>
</Properties>
</file>